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214fc7cf1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87269971f4278"/>
  </p:sldMasterIdLst>
  <p:sldIdLst>
    <p:sldId xmlns:r="http://schemas.openxmlformats.org/officeDocument/2006/relationships" id="256" r:id="Rc41a91a0e7634a20"/>
    <p:sldId xmlns:r="http://schemas.openxmlformats.org/officeDocument/2006/relationships" id="257" r:id="R5753fa8c214f478d"/>
    <p:sldId xmlns:r="http://schemas.openxmlformats.org/officeDocument/2006/relationships" id="258" r:id="Rd4179c41d6504309"/>
    <p:sldId xmlns:r="http://schemas.openxmlformats.org/officeDocument/2006/relationships" id="259" r:id="R7fb325e08c2d40ae"/>
    <p:sldId xmlns:r="http://schemas.openxmlformats.org/officeDocument/2006/relationships" id="260" r:id="Rddc8f9d7db6e4f90"/>
    <p:sldId xmlns:r="http://schemas.openxmlformats.org/officeDocument/2006/relationships" id="261" r:id="Rd5878023955b4cc4"/>
    <p:sldId xmlns:r="http://schemas.openxmlformats.org/officeDocument/2006/relationships" id="262" r:id="R6d57cda8ab0a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87269971f4278" /><Relationship Type="http://schemas.openxmlformats.org/officeDocument/2006/relationships/slide" Target="/ppt/slides/slide1.xml" Id="Rc41a91a0e7634a20" /><Relationship Type="http://schemas.openxmlformats.org/officeDocument/2006/relationships/slide" Target="/ppt/slides/slide2.xml" Id="R5753fa8c214f478d" /><Relationship Type="http://schemas.openxmlformats.org/officeDocument/2006/relationships/slide" Target="/ppt/slides/slide3.xml" Id="Rd4179c41d6504309" /><Relationship Type="http://schemas.openxmlformats.org/officeDocument/2006/relationships/slide" Target="/ppt/slides/slide4.xml" Id="R7fb325e08c2d40ae" /><Relationship Type="http://schemas.openxmlformats.org/officeDocument/2006/relationships/slide" Target="/ppt/slides/slide5.xml" Id="Rddc8f9d7db6e4f90" /><Relationship Type="http://schemas.openxmlformats.org/officeDocument/2006/relationships/slide" Target="/ppt/slides/slide6.xml" Id="Rd5878023955b4cc4" /><Relationship Type="http://schemas.openxmlformats.org/officeDocument/2006/relationships/slide" Target="/ppt/slides/slide7.xml" Id="R6d57cda8ab0a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0590e0837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fd71babfb4735" /><Relationship Type="http://schemas.openxmlformats.org/officeDocument/2006/relationships/theme" Target="/ppt/slideMasters/theme/theme1.xml" Id="Rd2f786667126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fd71babfb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4cf596bed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4b232479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31804d43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0a5bccfa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1baaa607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6e4f5113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ebb6ca11f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EMIL NORUM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926 629 433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