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380213055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ef151536f40e8"/>
  </p:sldMasterIdLst>
  <p:sldIdLst>
    <p:sldId xmlns:r="http://schemas.openxmlformats.org/officeDocument/2006/relationships" id="256" r:id="R2dfbb8dde9754b2e"/>
    <p:sldId xmlns:r="http://schemas.openxmlformats.org/officeDocument/2006/relationships" id="257" r:id="Rb87cac4efcb54d44"/>
    <p:sldId xmlns:r="http://schemas.openxmlformats.org/officeDocument/2006/relationships" id="258" r:id="R74903a97311f40da"/>
    <p:sldId xmlns:r="http://schemas.openxmlformats.org/officeDocument/2006/relationships" id="259" r:id="Rf6951d1f73de4e93"/>
    <p:sldId xmlns:r="http://schemas.openxmlformats.org/officeDocument/2006/relationships" id="260" r:id="R45ee66fd1db64486"/>
    <p:sldId xmlns:r="http://schemas.openxmlformats.org/officeDocument/2006/relationships" id="261" r:id="R54c10644f4c948e2"/>
    <p:sldId xmlns:r="http://schemas.openxmlformats.org/officeDocument/2006/relationships" id="262" r:id="Rf6a4cb6b036e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ef151536f40e8" /><Relationship Type="http://schemas.openxmlformats.org/officeDocument/2006/relationships/slide" Target="/ppt/slides/slide1.xml" Id="R2dfbb8dde9754b2e" /><Relationship Type="http://schemas.openxmlformats.org/officeDocument/2006/relationships/slide" Target="/ppt/slides/slide2.xml" Id="Rb87cac4efcb54d44" /><Relationship Type="http://schemas.openxmlformats.org/officeDocument/2006/relationships/slide" Target="/ppt/slides/slide3.xml" Id="R74903a97311f40da" /><Relationship Type="http://schemas.openxmlformats.org/officeDocument/2006/relationships/slide" Target="/ppt/slides/slide4.xml" Id="Rf6951d1f73de4e93" /><Relationship Type="http://schemas.openxmlformats.org/officeDocument/2006/relationships/slide" Target="/ppt/slides/slide5.xml" Id="R45ee66fd1db64486" /><Relationship Type="http://schemas.openxmlformats.org/officeDocument/2006/relationships/slide" Target="/ppt/slides/slide6.xml" Id="R54c10644f4c948e2" /><Relationship Type="http://schemas.openxmlformats.org/officeDocument/2006/relationships/slide" Target="/ppt/slides/slide7.xml" Id="Rf6a4cb6b036e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7c03de21b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2d6c670764174" /><Relationship Type="http://schemas.openxmlformats.org/officeDocument/2006/relationships/theme" Target="/ppt/slideMasters/theme/theme1.xml" Id="R170c0173aa50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2d6c67076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70181d70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ec77e376d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d986fe6c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77e125d0d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477130c640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da35fe3cd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a8c33a50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BEK-HOLDING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5 215 625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Dirdalsgata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926 644 327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BEK-HOLDING AS</a:t>
            </a:r>
          </a:p>
        </p:txBody>
      </p:sp>
    </p:spTree>
  </p:cSld>
  <p:clrMapOvr>
    <a:masterClrMapping xmlns:a="http://schemas.openxmlformats.org/drawingml/2006/main"/>
  </p:clrMapOvr>
</p:sld>
</file>