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2b1d5b30ad44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88d93e4a48444c"/>
  </p:sldMasterIdLst>
  <p:sldIdLst>
    <p:sldId xmlns:r="http://schemas.openxmlformats.org/officeDocument/2006/relationships" id="256" r:id="R19c55f77eb6a42c0"/>
    <p:sldId xmlns:r="http://schemas.openxmlformats.org/officeDocument/2006/relationships" id="257" r:id="R36b3cf3600d344c2"/>
    <p:sldId xmlns:r="http://schemas.openxmlformats.org/officeDocument/2006/relationships" id="258" r:id="R0a89a43c6bff4b42"/>
    <p:sldId xmlns:r="http://schemas.openxmlformats.org/officeDocument/2006/relationships" id="259" r:id="R87fcb76798f043d9"/>
    <p:sldId xmlns:r="http://schemas.openxmlformats.org/officeDocument/2006/relationships" id="260" r:id="R62336698ea004cb1"/>
    <p:sldId xmlns:r="http://schemas.openxmlformats.org/officeDocument/2006/relationships" id="261" r:id="R83ff6ec1749844c2"/>
    <p:sldId xmlns:r="http://schemas.openxmlformats.org/officeDocument/2006/relationships" id="262" r:id="R3ec556c245714c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88d93e4a48444c" /><Relationship Type="http://schemas.openxmlformats.org/officeDocument/2006/relationships/slide" Target="/ppt/slides/slide1.xml" Id="R19c55f77eb6a42c0" /><Relationship Type="http://schemas.openxmlformats.org/officeDocument/2006/relationships/slide" Target="/ppt/slides/slide2.xml" Id="R36b3cf3600d344c2" /><Relationship Type="http://schemas.openxmlformats.org/officeDocument/2006/relationships/slide" Target="/ppt/slides/slide3.xml" Id="R0a89a43c6bff4b42" /><Relationship Type="http://schemas.openxmlformats.org/officeDocument/2006/relationships/slide" Target="/ppt/slides/slide4.xml" Id="R87fcb76798f043d9" /><Relationship Type="http://schemas.openxmlformats.org/officeDocument/2006/relationships/slide" Target="/ppt/slides/slide5.xml" Id="R62336698ea004cb1" /><Relationship Type="http://schemas.openxmlformats.org/officeDocument/2006/relationships/slide" Target="/ppt/slides/slide6.xml" Id="R83ff6ec1749844c2" /><Relationship Type="http://schemas.openxmlformats.org/officeDocument/2006/relationships/slide" Target="/ppt/slides/slide7.xml" Id="R3ec556c245714c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2966e991d74d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cba8f18b046b2" /><Relationship Type="http://schemas.openxmlformats.org/officeDocument/2006/relationships/theme" Target="/ppt/slideMasters/theme/theme1.xml" Id="R9fa58db1d0144b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0cba8f18b046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8d59d6c5447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a883332cf42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12f936b7742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feb3af37943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5516f46034d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1f67369ee48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ab7196b6745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 GRUPPEN AS ble etablert [år] og holder til i Vinje.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232 113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4 566 824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5 881 766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KÅSA HOLDING AS  –  87,1 %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RINGHUS HOLDING AS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REINSVIKI HOLDING AS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3890 Vinje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926 644 475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 GRUPPEN AS</a:t>
            </a:r>
          </a:p>
        </p:txBody>
      </p:sp>
    </p:spTree>
  </p:cSld>
  <p:clrMapOvr>
    <a:masterClrMapping xmlns:a="http://schemas.openxmlformats.org/drawingml/2006/main"/>
  </p:clrMapOvr>
</p:sld>
</file>