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5c670f1d084d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2624750ca742ed"/>
  </p:sldMasterIdLst>
  <p:sldIdLst>
    <p:sldId xmlns:r="http://schemas.openxmlformats.org/officeDocument/2006/relationships" id="256" r:id="Reea6a2fe229f4743"/>
    <p:sldId xmlns:r="http://schemas.openxmlformats.org/officeDocument/2006/relationships" id="257" r:id="Rb8129ace454a4119"/>
    <p:sldId xmlns:r="http://schemas.openxmlformats.org/officeDocument/2006/relationships" id="258" r:id="R96fdf4cc2b684cba"/>
    <p:sldId xmlns:r="http://schemas.openxmlformats.org/officeDocument/2006/relationships" id="259" r:id="R602c0e7d5f684410"/>
    <p:sldId xmlns:r="http://schemas.openxmlformats.org/officeDocument/2006/relationships" id="260" r:id="R73c58d5f59544568"/>
    <p:sldId xmlns:r="http://schemas.openxmlformats.org/officeDocument/2006/relationships" id="261" r:id="R600ead5621c84100"/>
    <p:sldId xmlns:r="http://schemas.openxmlformats.org/officeDocument/2006/relationships" id="262" r:id="Rc7798471979047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2624750ca742ed" /><Relationship Type="http://schemas.openxmlformats.org/officeDocument/2006/relationships/slide" Target="/ppt/slides/slide1.xml" Id="Reea6a2fe229f4743" /><Relationship Type="http://schemas.openxmlformats.org/officeDocument/2006/relationships/slide" Target="/ppt/slides/slide2.xml" Id="Rb8129ace454a4119" /><Relationship Type="http://schemas.openxmlformats.org/officeDocument/2006/relationships/slide" Target="/ppt/slides/slide3.xml" Id="R96fdf4cc2b684cba" /><Relationship Type="http://schemas.openxmlformats.org/officeDocument/2006/relationships/slide" Target="/ppt/slides/slide4.xml" Id="R602c0e7d5f684410" /><Relationship Type="http://schemas.openxmlformats.org/officeDocument/2006/relationships/slide" Target="/ppt/slides/slide5.xml" Id="R73c58d5f59544568" /><Relationship Type="http://schemas.openxmlformats.org/officeDocument/2006/relationships/slide" Target="/ppt/slides/slide6.xml" Id="R600ead5621c84100" /><Relationship Type="http://schemas.openxmlformats.org/officeDocument/2006/relationships/slide" Target="/ppt/slides/slide7.xml" Id="Rc7798471979047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de27aee7f84a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04bb2295742b9" /><Relationship Type="http://schemas.openxmlformats.org/officeDocument/2006/relationships/theme" Target="/ppt/slideMasters/theme/theme1.xml" Id="R444b3915d38d48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004bb2295742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d134b17b144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81f00234f4f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1be9392b146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207e9cf4b41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30d88838044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1c9f8acda4e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a86bbe925c47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BERGSØYA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BERGSØYA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BERGSØYA AS ble etablert [år] og holder til i Gjemnes.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BERGSØYA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BERGSØYA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BERGSØYA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−395 429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1 716 493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15 324 815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15 356 122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BERGSØYA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MEKVIK PER KÅRE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BERGSØYA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Bergsøyvegen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6633 Gjemnes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926 647 296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BERGSØYA AS</a:t>
            </a:r>
          </a:p>
        </p:txBody>
      </p:sp>
    </p:spTree>
  </p:cSld>
  <p:clrMapOvr>
    <a:masterClrMapping xmlns:a="http://schemas.openxmlformats.org/drawingml/2006/main"/>
  </p:clrMapOvr>
</p:sld>
</file>