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04e4c6dbad43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08aadda2244db7"/>
  </p:sldMasterIdLst>
  <p:sldIdLst>
    <p:sldId xmlns:r="http://schemas.openxmlformats.org/officeDocument/2006/relationships" id="256" r:id="R8e1d32b44a944e74"/>
    <p:sldId xmlns:r="http://schemas.openxmlformats.org/officeDocument/2006/relationships" id="257" r:id="R294a8fb8e3b648f2"/>
    <p:sldId xmlns:r="http://schemas.openxmlformats.org/officeDocument/2006/relationships" id="258" r:id="Rc3354b8a3dd440ef"/>
    <p:sldId xmlns:r="http://schemas.openxmlformats.org/officeDocument/2006/relationships" id="259" r:id="R455799a65f4b434c"/>
    <p:sldId xmlns:r="http://schemas.openxmlformats.org/officeDocument/2006/relationships" id="260" r:id="R5d56e63309de43bc"/>
    <p:sldId xmlns:r="http://schemas.openxmlformats.org/officeDocument/2006/relationships" id="261" r:id="R6c5e262b670c4e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08aadda2244db7" /><Relationship Type="http://schemas.openxmlformats.org/officeDocument/2006/relationships/slide" Target="/ppt/slides/slide1.xml" Id="R8e1d32b44a944e74" /><Relationship Type="http://schemas.openxmlformats.org/officeDocument/2006/relationships/slide" Target="/ppt/slides/slide2.xml" Id="R294a8fb8e3b648f2" /><Relationship Type="http://schemas.openxmlformats.org/officeDocument/2006/relationships/slide" Target="/ppt/slides/slide3.xml" Id="Rc3354b8a3dd440ef" /><Relationship Type="http://schemas.openxmlformats.org/officeDocument/2006/relationships/slide" Target="/ppt/slides/slide4.xml" Id="R455799a65f4b434c" /><Relationship Type="http://schemas.openxmlformats.org/officeDocument/2006/relationships/slide" Target="/ppt/slides/slide5.xml" Id="R5d56e63309de43bc" /><Relationship Type="http://schemas.openxmlformats.org/officeDocument/2006/relationships/slide" Target="/ppt/slides/slide6.xml" Id="R6c5e262b670c4e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c41ef27c8c4d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26fee16c64e65" /><Relationship Type="http://schemas.openxmlformats.org/officeDocument/2006/relationships/theme" Target="/ppt/slideMasters/theme/theme1.xml" Id="R9d20bf8eacbf4d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326fee16c64e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e40dd9a0b4a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1b33919534e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9b86fa1d348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df639374d4d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bcfde62ae4f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0f1fae02a46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STOREBRAND INDEKS - NORDEN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STOREBRAND INDEKS - NORDEN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−3 390 407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738 607 663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6 043 067 215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6 054 801 624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926 653 016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INDEKS - NORDEN</a:t>
            </a:r>
          </a:p>
        </p:txBody>
      </p:sp>
    </p:spTree>
  </p:cSld>
  <p:clrMapOvr>
    <a:masterClrMapping xmlns:a="http://schemas.openxmlformats.org/drawingml/2006/main"/>
  </p:clrMapOvr>
</p:sld>
</file>