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4ee221904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cf5c1b41b4948"/>
  </p:sldMasterIdLst>
  <p:sldIdLst>
    <p:sldId xmlns:r="http://schemas.openxmlformats.org/officeDocument/2006/relationships" id="256" r:id="R9789d89caa8142e1"/>
    <p:sldId xmlns:r="http://schemas.openxmlformats.org/officeDocument/2006/relationships" id="257" r:id="R9545421a45a74837"/>
    <p:sldId xmlns:r="http://schemas.openxmlformats.org/officeDocument/2006/relationships" id="258" r:id="R1954e5cac93b4c3d"/>
    <p:sldId xmlns:r="http://schemas.openxmlformats.org/officeDocument/2006/relationships" id="259" r:id="Rff4df1859b91488b"/>
    <p:sldId xmlns:r="http://schemas.openxmlformats.org/officeDocument/2006/relationships" id="260" r:id="Rb8ccf038640b4c55"/>
    <p:sldId xmlns:r="http://schemas.openxmlformats.org/officeDocument/2006/relationships" id="261" r:id="R6d57a0d487e04589"/>
    <p:sldId xmlns:r="http://schemas.openxmlformats.org/officeDocument/2006/relationships" id="262" r:id="Rc5e88c5fa7ba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cf5c1b41b4948" /><Relationship Type="http://schemas.openxmlformats.org/officeDocument/2006/relationships/slide" Target="/ppt/slides/slide1.xml" Id="R9789d89caa8142e1" /><Relationship Type="http://schemas.openxmlformats.org/officeDocument/2006/relationships/slide" Target="/ppt/slides/slide2.xml" Id="R9545421a45a74837" /><Relationship Type="http://schemas.openxmlformats.org/officeDocument/2006/relationships/slide" Target="/ppt/slides/slide3.xml" Id="R1954e5cac93b4c3d" /><Relationship Type="http://schemas.openxmlformats.org/officeDocument/2006/relationships/slide" Target="/ppt/slides/slide4.xml" Id="Rff4df1859b91488b" /><Relationship Type="http://schemas.openxmlformats.org/officeDocument/2006/relationships/slide" Target="/ppt/slides/slide5.xml" Id="Rb8ccf038640b4c55" /><Relationship Type="http://schemas.openxmlformats.org/officeDocument/2006/relationships/slide" Target="/ppt/slides/slide6.xml" Id="R6d57a0d487e04589" /><Relationship Type="http://schemas.openxmlformats.org/officeDocument/2006/relationships/slide" Target="/ppt/slides/slide7.xml" Id="Rc5e88c5fa7ba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51c8dada544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e27cac2a4c3b" /><Relationship Type="http://schemas.openxmlformats.org/officeDocument/2006/relationships/theme" Target="/ppt/slideMasters/theme/theme1.xml" Id="Ra27d30ad039d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de27cac2a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22c12bbc5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b6d327c78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c63fee41d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16d49f97a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c8cb46b8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d6adc806246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6f994f52b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ADIS GRABOVAC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ADIS GRABOVAC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ADIS GRABOVAC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ADIS GRABOVAC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ADIS GRABOVAC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ADIS GRABOVAC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319 530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ADIS GRABOVAC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GRABOVAC ADIS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ADIS GRABOVAC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5222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926 666 029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ADIS GRABOVAC HOLDING AS</a:t>
            </a:r>
          </a:p>
        </p:txBody>
      </p:sp>
    </p:spTree>
  </p:cSld>
  <p:clrMapOvr>
    <a:masterClrMapping xmlns:a="http://schemas.openxmlformats.org/drawingml/2006/main"/>
  </p:clrMapOvr>
</p:sld>
</file>