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505737f69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1e8a0dc6f4e8f"/>
  </p:sldMasterIdLst>
  <p:sldIdLst>
    <p:sldId xmlns:r="http://schemas.openxmlformats.org/officeDocument/2006/relationships" id="256" r:id="R6482af0b67b24238"/>
    <p:sldId xmlns:r="http://schemas.openxmlformats.org/officeDocument/2006/relationships" id="257" r:id="R12118daa0b744638"/>
    <p:sldId xmlns:r="http://schemas.openxmlformats.org/officeDocument/2006/relationships" id="258" r:id="Ra975830b3961467c"/>
    <p:sldId xmlns:r="http://schemas.openxmlformats.org/officeDocument/2006/relationships" id="259" r:id="Rad2a486fd469485d"/>
    <p:sldId xmlns:r="http://schemas.openxmlformats.org/officeDocument/2006/relationships" id="260" r:id="R9dfe910c03864aa9"/>
    <p:sldId xmlns:r="http://schemas.openxmlformats.org/officeDocument/2006/relationships" id="261" r:id="R5f347fc6a6c44160"/>
    <p:sldId xmlns:r="http://schemas.openxmlformats.org/officeDocument/2006/relationships" id="262" r:id="Rc378ba72bc0f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1e8a0dc6f4e8f" /><Relationship Type="http://schemas.openxmlformats.org/officeDocument/2006/relationships/slide" Target="/ppt/slides/slide1.xml" Id="R6482af0b67b24238" /><Relationship Type="http://schemas.openxmlformats.org/officeDocument/2006/relationships/slide" Target="/ppt/slides/slide2.xml" Id="R12118daa0b744638" /><Relationship Type="http://schemas.openxmlformats.org/officeDocument/2006/relationships/slide" Target="/ppt/slides/slide3.xml" Id="Ra975830b3961467c" /><Relationship Type="http://schemas.openxmlformats.org/officeDocument/2006/relationships/slide" Target="/ppt/slides/slide4.xml" Id="Rad2a486fd469485d" /><Relationship Type="http://schemas.openxmlformats.org/officeDocument/2006/relationships/slide" Target="/ppt/slides/slide5.xml" Id="R9dfe910c03864aa9" /><Relationship Type="http://schemas.openxmlformats.org/officeDocument/2006/relationships/slide" Target="/ppt/slides/slide6.xml" Id="R5f347fc6a6c44160" /><Relationship Type="http://schemas.openxmlformats.org/officeDocument/2006/relationships/slide" Target="/ppt/slides/slide7.xml" Id="Rc378ba72bc0f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023323c8c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0a17fedd4458a" /><Relationship Type="http://schemas.openxmlformats.org/officeDocument/2006/relationships/theme" Target="/ppt/slideMasters/theme/theme1.xml" Id="R6f94ae12043c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0a17fedd445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7de0f4f5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35ba90aab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f1bffd35c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f77c83319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9b597a0e644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8e67e443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bb1df2321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THELH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THELH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25 630 646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25 661 054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TOR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 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 Oppegaards vei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926 666 088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THELH INVEST AS</a:t>
            </a:r>
          </a:p>
        </p:txBody>
      </p:sp>
    </p:spTree>
  </p:cSld>
  <p:clrMapOvr>
    <a:masterClrMapping xmlns:a="http://schemas.openxmlformats.org/drawingml/2006/main"/>
  </p:clrMapOvr>
</p:sld>
</file>