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29500cc28b42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5f6a8b990d4c18"/>
  </p:sldMasterIdLst>
  <p:sldIdLst>
    <p:sldId xmlns:r="http://schemas.openxmlformats.org/officeDocument/2006/relationships" id="256" r:id="Rde8dfa2b45f148b6"/>
    <p:sldId xmlns:r="http://schemas.openxmlformats.org/officeDocument/2006/relationships" id="257" r:id="Rcaba5fe9328f4280"/>
    <p:sldId xmlns:r="http://schemas.openxmlformats.org/officeDocument/2006/relationships" id="258" r:id="Rbd9af7c2978f4ed9"/>
    <p:sldId xmlns:r="http://schemas.openxmlformats.org/officeDocument/2006/relationships" id="259" r:id="Rd1e0260a16034299"/>
    <p:sldId xmlns:r="http://schemas.openxmlformats.org/officeDocument/2006/relationships" id="260" r:id="Re75d841cef3e44b5"/>
    <p:sldId xmlns:r="http://schemas.openxmlformats.org/officeDocument/2006/relationships" id="261" r:id="R3c0ca804236d4243"/>
    <p:sldId xmlns:r="http://schemas.openxmlformats.org/officeDocument/2006/relationships" id="262" r:id="R0ea47c8e5b0947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5f6a8b990d4c18" /><Relationship Type="http://schemas.openxmlformats.org/officeDocument/2006/relationships/slide" Target="/ppt/slides/slide1.xml" Id="Rde8dfa2b45f148b6" /><Relationship Type="http://schemas.openxmlformats.org/officeDocument/2006/relationships/slide" Target="/ppt/slides/slide2.xml" Id="Rcaba5fe9328f4280" /><Relationship Type="http://schemas.openxmlformats.org/officeDocument/2006/relationships/slide" Target="/ppt/slides/slide3.xml" Id="Rbd9af7c2978f4ed9" /><Relationship Type="http://schemas.openxmlformats.org/officeDocument/2006/relationships/slide" Target="/ppt/slides/slide4.xml" Id="Rd1e0260a16034299" /><Relationship Type="http://schemas.openxmlformats.org/officeDocument/2006/relationships/slide" Target="/ppt/slides/slide5.xml" Id="Re75d841cef3e44b5" /><Relationship Type="http://schemas.openxmlformats.org/officeDocument/2006/relationships/slide" Target="/ppt/slides/slide6.xml" Id="R3c0ca804236d4243" /><Relationship Type="http://schemas.openxmlformats.org/officeDocument/2006/relationships/slide" Target="/ppt/slides/slide7.xml" Id="R0ea47c8e5b0947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6d745bf40342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895075c5447e3" /><Relationship Type="http://schemas.openxmlformats.org/officeDocument/2006/relationships/theme" Target="/ppt/slideMasters/theme/theme1.xml" Id="R1c663a0bcbd749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f895075c5447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6fe04538b4b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9605433544c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f21a7f88147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8612266df4f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35950b26c40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f2abef05f47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50a57349941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ERLEND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ERLEND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ERLEND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ERLEND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ERLEND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2 157 526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13 170 434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13 197 267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ERLEND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EIKELAND ERLEND HAFSTAD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ERLEND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Bruns gate 12C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926 666 193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ERLEND INVEST AS</a:t>
            </a:r>
          </a:p>
        </p:txBody>
      </p:sp>
    </p:spTree>
  </p:cSld>
  <p:clrMapOvr>
    <a:masterClrMapping xmlns:a="http://schemas.openxmlformats.org/drawingml/2006/main"/>
  </p:clrMapOvr>
</p:sld>
</file>