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b0e5bab7e145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4029fd7b45492f"/>
  </p:sldMasterIdLst>
  <p:sldIdLst>
    <p:sldId xmlns:r="http://schemas.openxmlformats.org/officeDocument/2006/relationships" id="256" r:id="R2b58d0e2c2ee4081"/>
    <p:sldId xmlns:r="http://schemas.openxmlformats.org/officeDocument/2006/relationships" id="257" r:id="Rcd8f193fa8454d81"/>
    <p:sldId xmlns:r="http://schemas.openxmlformats.org/officeDocument/2006/relationships" id="258" r:id="R5685f333d01446ef"/>
    <p:sldId xmlns:r="http://schemas.openxmlformats.org/officeDocument/2006/relationships" id="259" r:id="Rfbfbbd7fc1614759"/>
    <p:sldId xmlns:r="http://schemas.openxmlformats.org/officeDocument/2006/relationships" id="260" r:id="R152ca9bb8dd64e0f"/>
    <p:sldId xmlns:r="http://schemas.openxmlformats.org/officeDocument/2006/relationships" id="261" r:id="R01522f635bcc4e42"/>
    <p:sldId xmlns:r="http://schemas.openxmlformats.org/officeDocument/2006/relationships" id="262" r:id="R84325bf96ea949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4029fd7b45492f" /><Relationship Type="http://schemas.openxmlformats.org/officeDocument/2006/relationships/slide" Target="/ppt/slides/slide1.xml" Id="R2b58d0e2c2ee4081" /><Relationship Type="http://schemas.openxmlformats.org/officeDocument/2006/relationships/slide" Target="/ppt/slides/slide2.xml" Id="Rcd8f193fa8454d81" /><Relationship Type="http://schemas.openxmlformats.org/officeDocument/2006/relationships/slide" Target="/ppt/slides/slide3.xml" Id="R5685f333d01446ef" /><Relationship Type="http://schemas.openxmlformats.org/officeDocument/2006/relationships/slide" Target="/ppt/slides/slide4.xml" Id="Rfbfbbd7fc1614759" /><Relationship Type="http://schemas.openxmlformats.org/officeDocument/2006/relationships/slide" Target="/ppt/slides/slide5.xml" Id="R152ca9bb8dd64e0f" /><Relationship Type="http://schemas.openxmlformats.org/officeDocument/2006/relationships/slide" Target="/ppt/slides/slide6.xml" Id="R01522f635bcc4e42" /><Relationship Type="http://schemas.openxmlformats.org/officeDocument/2006/relationships/slide" Target="/ppt/slides/slide7.xml" Id="R84325bf96ea949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ca7c218c3346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d718ec169d441e" /><Relationship Type="http://schemas.openxmlformats.org/officeDocument/2006/relationships/theme" Target="/ppt/slideMasters/theme/theme1.xml" Id="R95316bf460db49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d718ec169d44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4fbf9bc8345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19548deb4649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c9f55852ee42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a9f8b8825c48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a286552ba74a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c55a52ebe94d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0144ad5f4741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LINE HOLDING &amp;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LINE HOLDING &amp;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LINE HOLDING &amp;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LINE HOLDING &amp;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LINE HOLDING &amp;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LINE HOLDING &amp;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2 025 164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13 845 744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13 869 761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LINE HOLDING &amp;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EIKELAND LINE CHRISTIN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LINE HOLDING &amp;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Line Eikeland, Solveien 44C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926 666 304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LINE HOLDING &amp; INVEST AS</a:t>
            </a:r>
          </a:p>
        </p:txBody>
      </p:sp>
    </p:spTree>
  </p:cSld>
  <p:clrMapOvr>
    <a:masterClrMapping xmlns:a="http://schemas.openxmlformats.org/drawingml/2006/main"/>
  </p:clrMapOvr>
</p:sld>
</file>