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b7602cd49240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fda7ea391949a2"/>
  </p:sldMasterIdLst>
  <p:sldIdLst>
    <p:sldId xmlns:r="http://schemas.openxmlformats.org/officeDocument/2006/relationships" id="256" r:id="R9e3b3adaeda74a72"/>
    <p:sldId xmlns:r="http://schemas.openxmlformats.org/officeDocument/2006/relationships" id="257" r:id="R5ee8f8c9beb949e0"/>
    <p:sldId xmlns:r="http://schemas.openxmlformats.org/officeDocument/2006/relationships" id="258" r:id="R959da75ab9154e92"/>
    <p:sldId xmlns:r="http://schemas.openxmlformats.org/officeDocument/2006/relationships" id="259" r:id="R6a6be5f6663b418d"/>
    <p:sldId xmlns:r="http://schemas.openxmlformats.org/officeDocument/2006/relationships" id="260" r:id="Ra686176d82c445b5"/>
    <p:sldId xmlns:r="http://schemas.openxmlformats.org/officeDocument/2006/relationships" id="261" r:id="Rc624f1a1f1a54f4f"/>
    <p:sldId xmlns:r="http://schemas.openxmlformats.org/officeDocument/2006/relationships" id="262" r:id="Re1197a5c517945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da7ea391949a2" /><Relationship Type="http://schemas.openxmlformats.org/officeDocument/2006/relationships/slide" Target="/ppt/slides/slide1.xml" Id="R9e3b3adaeda74a72" /><Relationship Type="http://schemas.openxmlformats.org/officeDocument/2006/relationships/slide" Target="/ppt/slides/slide2.xml" Id="R5ee8f8c9beb949e0" /><Relationship Type="http://schemas.openxmlformats.org/officeDocument/2006/relationships/slide" Target="/ppt/slides/slide3.xml" Id="R959da75ab9154e92" /><Relationship Type="http://schemas.openxmlformats.org/officeDocument/2006/relationships/slide" Target="/ppt/slides/slide4.xml" Id="R6a6be5f6663b418d" /><Relationship Type="http://schemas.openxmlformats.org/officeDocument/2006/relationships/slide" Target="/ppt/slides/slide5.xml" Id="Ra686176d82c445b5" /><Relationship Type="http://schemas.openxmlformats.org/officeDocument/2006/relationships/slide" Target="/ppt/slides/slide6.xml" Id="Rc624f1a1f1a54f4f" /><Relationship Type="http://schemas.openxmlformats.org/officeDocument/2006/relationships/slide" Target="/ppt/slides/slide7.xml" Id="Re1197a5c517945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54f3c9b1f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995e94cb543f9" /><Relationship Type="http://schemas.openxmlformats.org/officeDocument/2006/relationships/theme" Target="/ppt/slideMasters/theme/theme1.xml" Id="R37c4661137ca43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8995e94cb543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3c11d79c94e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3a566d2d842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8f4bd6e684b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8e06d7dab41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c7c6ab0fd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8b3d8df0a49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1144343df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HERMANRUD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HERMANRUD GRAVESERVICE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12 991 196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2 607 465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5 837 960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HERMANRUD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926 670 581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HERMANRUD GRAVESERVICE AS</a:t>
            </a:r>
          </a:p>
        </p:txBody>
      </p:sp>
    </p:spTree>
  </p:cSld>
  <p:clrMapOvr>
    <a:masterClrMapping xmlns:a="http://schemas.openxmlformats.org/drawingml/2006/main"/>
  </p:clrMapOvr>
</p:sld>
</file>