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101639947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318be4f504427"/>
  </p:sldMasterIdLst>
  <p:sldIdLst>
    <p:sldId xmlns:r="http://schemas.openxmlformats.org/officeDocument/2006/relationships" id="256" r:id="Rcb200ed40ca64bcd"/>
    <p:sldId xmlns:r="http://schemas.openxmlformats.org/officeDocument/2006/relationships" id="257" r:id="Rc2b74c7475f145ae"/>
    <p:sldId xmlns:r="http://schemas.openxmlformats.org/officeDocument/2006/relationships" id="258" r:id="R85b6d5ec08714c27"/>
    <p:sldId xmlns:r="http://schemas.openxmlformats.org/officeDocument/2006/relationships" id="259" r:id="Rc7cf272359604b08"/>
    <p:sldId xmlns:r="http://schemas.openxmlformats.org/officeDocument/2006/relationships" id="260" r:id="R65868fed5abc4f3d"/>
    <p:sldId xmlns:r="http://schemas.openxmlformats.org/officeDocument/2006/relationships" id="261" r:id="Ra5999399c2154027"/>
    <p:sldId xmlns:r="http://schemas.openxmlformats.org/officeDocument/2006/relationships" id="262" r:id="R0c52029d561e43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318be4f504427" /><Relationship Type="http://schemas.openxmlformats.org/officeDocument/2006/relationships/slide" Target="/ppt/slides/slide1.xml" Id="Rcb200ed40ca64bcd" /><Relationship Type="http://schemas.openxmlformats.org/officeDocument/2006/relationships/slide" Target="/ppt/slides/slide2.xml" Id="Rc2b74c7475f145ae" /><Relationship Type="http://schemas.openxmlformats.org/officeDocument/2006/relationships/slide" Target="/ppt/slides/slide3.xml" Id="R85b6d5ec08714c27" /><Relationship Type="http://schemas.openxmlformats.org/officeDocument/2006/relationships/slide" Target="/ppt/slides/slide4.xml" Id="Rc7cf272359604b08" /><Relationship Type="http://schemas.openxmlformats.org/officeDocument/2006/relationships/slide" Target="/ppt/slides/slide5.xml" Id="R65868fed5abc4f3d" /><Relationship Type="http://schemas.openxmlformats.org/officeDocument/2006/relationships/slide" Target="/ppt/slides/slide6.xml" Id="Ra5999399c2154027" /><Relationship Type="http://schemas.openxmlformats.org/officeDocument/2006/relationships/slide" Target="/ppt/slides/slide7.xml" Id="R0c52029d561e43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c1ad69472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91c0673b4a8b" /><Relationship Type="http://schemas.openxmlformats.org/officeDocument/2006/relationships/theme" Target="/ppt/slideMasters/theme/theme1.xml" Id="R09ea84f69d3a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e91c0673b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028b0c72b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fb973a2b34a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7bbf304f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a4d91d6de44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d5dc5f44e4f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c4b2eb51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702898143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1 615 625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HAGH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Kaialundveien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926 670 824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HAGH HOLDING AS</a:t>
            </a:r>
          </a:p>
        </p:txBody>
      </p:sp>
    </p:spTree>
  </p:cSld>
  <p:clrMapOvr>
    <a:masterClrMapping xmlns:a="http://schemas.openxmlformats.org/drawingml/2006/main"/>
  </p:clrMapOvr>
</p:sld>
</file>