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8cd521b3be43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8d1a1bc60c408b"/>
  </p:sldMasterIdLst>
  <p:sldIdLst>
    <p:sldId xmlns:r="http://schemas.openxmlformats.org/officeDocument/2006/relationships" id="256" r:id="R1c708c7444764db0"/>
    <p:sldId xmlns:r="http://schemas.openxmlformats.org/officeDocument/2006/relationships" id="257" r:id="R8b4ca62ece96485e"/>
    <p:sldId xmlns:r="http://schemas.openxmlformats.org/officeDocument/2006/relationships" id="258" r:id="Rcb0ad4b5c6b3425d"/>
    <p:sldId xmlns:r="http://schemas.openxmlformats.org/officeDocument/2006/relationships" id="259" r:id="R594c6ecd8f60480d"/>
    <p:sldId xmlns:r="http://schemas.openxmlformats.org/officeDocument/2006/relationships" id="260" r:id="R55dac9c3ece04c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8d1a1bc60c408b" /><Relationship Type="http://schemas.openxmlformats.org/officeDocument/2006/relationships/slide" Target="/ppt/slides/slide1.xml" Id="R1c708c7444764db0" /><Relationship Type="http://schemas.openxmlformats.org/officeDocument/2006/relationships/slide" Target="/ppt/slides/slide2.xml" Id="R8b4ca62ece96485e" /><Relationship Type="http://schemas.openxmlformats.org/officeDocument/2006/relationships/slide" Target="/ppt/slides/slide3.xml" Id="Rcb0ad4b5c6b3425d" /><Relationship Type="http://schemas.openxmlformats.org/officeDocument/2006/relationships/slide" Target="/ppt/slides/slide4.xml" Id="R594c6ecd8f60480d" /><Relationship Type="http://schemas.openxmlformats.org/officeDocument/2006/relationships/slide" Target="/ppt/slides/slide5.xml" Id="R55dac9c3ece04c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3389bfa1c44b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64a472ee14828" /><Relationship Type="http://schemas.openxmlformats.org/officeDocument/2006/relationships/theme" Target="/ppt/slideMasters/theme/theme1.xml" Id="R4a0f2b2df14048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764a472ee148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a5d2dd95341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e6a18849a4c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f9bf7f42c41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7fa5c16ca4c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bb7df197743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HALVORSEN MUR&amp;FLIS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HALVORSEN MUR&amp;FLIS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MUR&amp;FLIS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HALVORSEN MUR&amp;FLIS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HALVORSEN MUR&amp;FLIS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HALVORSEN MUR&amp;FLIS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Garborgs vei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926 671 499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HALVORSEN MUR&amp;FLIS</a:t>
            </a:r>
          </a:p>
        </p:txBody>
      </p:sp>
    </p:spTree>
  </p:cSld>
  <p:clrMapOvr>
    <a:masterClrMapping xmlns:a="http://schemas.openxmlformats.org/drawingml/2006/main"/>
  </p:clrMapOvr>
</p:sld>
</file>