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a9fcfaf20a43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3ec440060446c6"/>
  </p:sldMasterIdLst>
  <p:sldIdLst>
    <p:sldId xmlns:r="http://schemas.openxmlformats.org/officeDocument/2006/relationships" id="256" r:id="R0c4611ab18bf4338"/>
    <p:sldId xmlns:r="http://schemas.openxmlformats.org/officeDocument/2006/relationships" id="257" r:id="R6e9c617a85a94732"/>
    <p:sldId xmlns:r="http://schemas.openxmlformats.org/officeDocument/2006/relationships" id="258" r:id="R3ee007f7cfa54ee0"/>
    <p:sldId xmlns:r="http://schemas.openxmlformats.org/officeDocument/2006/relationships" id="259" r:id="Rf3c77245c41b44e1"/>
    <p:sldId xmlns:r="http://schemas.openxmlformats.org/officeDocument/2006/relationships" id="260" r:id="Rf25bc3e42b4f4f10"/>
    <p:sldId xmlns:r="http://schemas.openxmlformats.org/officeDocument/2006/relationships" id="261" r:id="Re28ebea4ec4d4058"/>
    <p:sldId xmlns:r="http://schemas.openxmlformats.org/officeDocument/2006/relationships" id="262" r:id="R2914d3db4d5c40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3ec440060446c6" /><Relationship Type="http://schemas.openxmlformats.org/officeDocument/2006/relationships/slide" Target="/ppt/slides/slide1.xml" Id="R0c4611ab18bf4338" /><Relationship Type="http://schemas.openxmlformats.org/officeDocument/2006/relationships/slide" Target="/ppt/slides/slide2.xml" Id="R6e9c617a85a94732" /><Relationship Type="http://schemas.openxmlformats.org/officeDocument/2006/relationships/slide" Target="/ppt/slides/slide3.xml" Id="R3ee007f7cfa54ee0" /><Relationship Type="http://schemas.openxmlformats.org/officeDocument/2006/relationships/slide" Target="/ppt/slides/slide4.xml" Id="Rf3c77245c41b44e1" /><Relationship Type="http://schemas.openxmlformats.org/officeDocument/2006/relationships/slide" Target="/ppt/slides/slide5.xml" Id="Rf25bc3e42b4f4f10" /><Relationship Type="http://schemas.openxmlformats.org/officeDocument/2006/relationships/slide" Target="/ppt/slides/slide6.xml" Id="Re28ebea4ec4d4058" /><Relationship Type="http://schemas.openxmlformats.org/officeDocument/2006/relationships/slide" Target="/ppt/slides/slide7.xml" Id="R2914d3db4d5c40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eed3b7165248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4239baf34461f" /><Relationship Type="http://schemas.openxmlformats.org/officeDocument/2006/relationships/theme" Target="/ppt/slideMasters/theme/theme1.xml" Id="R5433b47a58d544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d4239baf3446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80f49f5d147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145fdcbe248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c12faa36f4a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c5dff7eb941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120be57d44f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fa63d25c84f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a2b29b22445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M.O.S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M.O.S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M.O.S HOLDING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M.O.S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M.O.S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M.O.S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650 317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15 894 872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15 920 445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M.O.S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SYDSETER MARTHE OLIMB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M.O.S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Tyttebærsvingen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1615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926 673 696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M.O.S HOLDING AS</a:t>
            </a:r>
          </a:p>
        </p:txBody>
      </p:sp>
    </p:spTree>
  </p:cSld>
  <p:clrMapOvr>
    <a:masterClrMapping xmlns:a="http://schemas.openxmlformats.org/drawingml/2006/main"/>
  </p:clrMapOvr>
</p:sld>
</file>