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1cded03a9c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41d6ef54b4896"/>
  </p:sldMasterIdLst>
  <p:sldIdLst>
    <p:sldId xmlns:r="http://schemas.openxmlformats.org/officeDocument/2006/relationships" id="256" r:id="R7ca284a470524062"/>
    <p:sldId xmlns:r="http://schemas.openxmlformats.org/officeDocument/2006/relationships" id="257" r:id="Re88f0f3c0f064d74"/>
    <p:sldId xmlns:r="http://schemas.openxmlformats.org/officeDocument/2006/relationships" id="258" r:id="Rc2654ff535f94314"/>
    <p:sldId xmlns:r="http://schemas.openxmlformats.org/officeDocument/2006/relationships" id="259" r:id="Rda84420d7dab4ea6"/>
    <p:sldId xmlns:r="http://schemas.openxmlformats.org/officeDocument/2006/relationships" id="260" r:id="R60528252845e4917"/>
    <p:sldId xmlns:r="http://schemas.openxmlformats.org/officeDocument/2006/relationships" id="261" r:id="Ra558d81460494a50"/>
    <p:sldId xmlns:r="http://schemas.openxmlformats.org/officeDocument/2006/relationships" id="262" r:id="R172e534f1c23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41d6ef54b4896" /><Relationship Type="http://schemas.openxmlformats.org/officeDocument/2006/relationships/slide" Target="/ppt/slides/slide1.xml" Id="R7ca284a470524062" /><Relationship Type="http://schemas.openxmlformats.org/officeDocument/2006/relationships/slide" Target="/ppt/slides/slide2.xml" Id="Re88f0f3c0f064d74" /><Relationship Type="http://schemas.openxmlformats.org/officeDocument/2006/relationships/slide" Target="/ppt/slides/slide3.xml" Id="Rc2654ff535f94314" /><Relationship Type="http://schemas.openxmlformats.org/officeDocument/2006/relationships/slide" Target="/ppt/slides/slide4.xml" Id="Rda84420d7dab4ea6" /><Relationship Type="http://schemas.openxmlformats.org/officeDocument/2006/relationships/slide" Target="/ppt/slides/slide5.xml" Id="R60528252845e4917" /><Relationship Type="http://schemas.openxmlformats.org/officeDocument/2006/relationships/slide" Target="/ppt/slides/slide6.xml" Id="Ra558d81460494a50" /><Relationship Type="http://schemas.openxmlformats.org/officeDocument/2006/relationships/slide" Target="/ppt/slides/slide7.xml" Id="R172e534f1c23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8ec0a1b2c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e26faf284b2b" /><Relationship Type="http://schemas.openxmlformats.org/officeDocument/2006/relationships/theme" Target="/ppt/slideMasters/theme/theme1.xml" Id="R446e5e463b9e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7e26faf284b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00ddb61954d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a9393bfd5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3b5dba6cd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a163aa3ee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eb475d7d8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2980a53c34a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11937637743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ØYGARDEN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ØYGARDEN UTLEIE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VÅGHEIM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Skjergardsvegen 1376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926 678 884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ØYGARDEN UTLEIE AS</a:t>
            </a:r>
          </a:p>
        </p:txBody>
      </p:sp>
    </p:spTree>
  </p:cSld>
  <p:clrMapOvr>
    <a:masterClrMapping xmlns:a="http://schemas.openxmlformats.org/drawingml/2006/main"/>
  </p:clrMapOvr>
</p:sld>
</file>