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24aa8b965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2551720fd4c1f"/>
  </p:sldMasterIdLst>
  <p:sldIdLst>
    <p:sldId xmlns:r="http://schemas.openxmlformats.org/officeDocument/2006/relationships" id="256" r:id="R62c8e07153204ff9"/>
    <p:sldId xmlns:r="http://schemas.openxmlformats.org/officeDocument/2006/relationships" id="257" r:id="Rf58939180b8d49d6"/>
    <p:sldId xmlns:r="http://schemas.openxmlformats.org/officeDocument/2006/relationships" id="258" r:id="R7e2f841882874138"/>
    <p:sldId xmlns:r="http://schemas.openxmlformats.org/officeDocument/2006/relationships" id="259" r:id="Rb014d4d5d61b4d5d"/>
    <p:sldId xmlns:r="http://schemas.openxmlformats.org/officeDocument/2006/relationships" id="260" r:id="R8ab2ee95402a4814"/>
    <p:sldId xmlns:r="http://schemas.openxmlformats.org/officeDocument/2006/relationships" id="261" r:id="R103d9a160e8f40c3"/>
    <p:sldId xmlns:r="http://schemas.openxmlformats.org/officeDocument/2006/relationships" id="262" r:id="Rf12f90399b07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2551720fd4c1f" /><Relationship Type="http://schemas.openxmlformats.org/officeDocument/2006/relationships/slide" Target="/ppt/slides/slide1.xml" Id="R62c8e07153204ff9" /><Relationship Type="http://schemas.openxmlformats.org/officeDocument/2006/relationships/slide" Target="/ppt/slides/slide2.xml" Id="Rf58939180b8d49d6" /><Relationship Type="http://schemas.openxmlformats.org/officeDocument/2006/relationships/slide" Target="/ppt/slides/slide3.xml" Id="R7e2f841882874138" /><Relationship Type="http://schemas.openxmlformats.org/officeDocument/2006/relationships/slide" Target="/ppt/slides/slide4.xml" Id="Rb014d4d5d61b4d5d" /><Relationship Type="http://schemas.openxmlformats.org/officeDocument/2006/relationships/slide" Target="/ppt/slides/slide5.xml" Id="R8ab2ee95402a4814" /><Relationship Type="http://schemas.openxmlformats.org/officeDocument/2006/relationships/slide" Target="/ppt/slides/slide6.xml" Id="R103d9a160e8f40c3" /><Relationship Type="http://schemas.openxmlformats.org/officeDocument/2006/relationships/slide" Target="/ppt/slides/slide7.xml" Id="Rf12f90399b07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1df677d96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c84b12d39411a" /><Relationship Type="http://schemas.openxmlformats.org/officeDocument/2006/relationships/theme" Target="/ppt/slideMasters/theme/theme1.xml" Id="R459506f0b273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c84b12d39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7329026aa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41b591545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b22002eac49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00e59147646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58588f6fa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5b70fea1f45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24fd965ed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AMENAT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AMENAT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TOM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926 680 234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AMENAT INVEST AS</a:t>
            </a:r>
          </a:p>
        </p:txBody>
      </p:sp>
    </p:spTree>
  </p:cSld>
  <p:clrMapOvr>
    <a:masterClrMapping xmlns:a="http://schemas.openxmlformats.org/drawingml/2006/main"/>
  </p:clrMapOvr>
</p:sld>
</file>