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9d5c63334e47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32a7890f7436b"/>
  </p:sldMasterIdLst>
  <p:sldIdLst>
    <p:sldId xmlns:r="http://schemas.openxmlformats.org/officeDocument/2006/relationships" id="256" r:id="Rf8945030231b46b0"/>
    <p:sldId xmlns:r="http://schemas.openxmlformats.org/officeDocument/2006/relationships" id="257" r:id="Rf27b0046a11e4846"/>
    <p:sldId xmlns:r="http://schemas.openxmlformats.org/officeDocument/2006/relationships" id="258" r:id="Rf1f971921c11440b"/>
    <p:sldId xmlns:r="http://schemas.openxmlformats.org/officeDocument/2006/relationships" id="259" r:id="Rde9bfe863f784ec1"/>
    <p:sldId xmlns:r="http://schemas.openxmlformats.org/officeDocument/2006/relationships" id="260" r:id="R4c7212f7efeb41d7"/>
    <p:sldId xmlns:r="http://schemas.openxmlformats.org/officeDocument/2006/relationships" id="261" r:id="R245152f82cee4923"/>
    <p:sldId xmlns:r="http://schemas.openxmlformats.org/officeDocument/2006/relationships" id="262" r:id="Rb2b75a3dffd3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32a7890f7436b" /><Relationship Type="http://schemas.openxmlformats.org/officeDocument/2006/relationships/slide" Target="/ppt/slides/slide1.xml" Id="Rf8945030231b46b0" /><Relationship Type="http://schemas.openxmlformats.org/officeDocument/2006/relationships/slide" Target="/ppt/slides/slide2.xml" Id="Rf27b0046a11e4846" /><Relationship Type="http://schemas.openxmlformats.org/officeDocument/2006/relationships/slide" Target="/ppt/slides/slide3.xml" Id="Rf1f971921c11440b" /><Relationship Type="http://schemas.openxmlformats.org/officeDocument/2006/relationships/slide" Target="/ppt/slides/slide4.xml" Id="Rde9bfe863f784ec1" /><Relationship Type="http://schemas.openxmlformats.org/officeDocument/2006/relationships/slide" Target="/ppt/slides/slide5.xml" Id="R4c7212f7efeb41d7" /><Relationship Type="http://schemas.openxmlformats.org/officeDocument/2006/relationships/slide" Target="/ppt/slides/slide6.xml" Id="R245152f82cee4923" /><Relationship Type="http://schemas.openxmlformats.org/officeDocument/2006/relationships/slide" Target="/ppt/slides/slide7.xml" Id="Rb2b75a3dffd3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e10f57ccc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29baef7b4580" /><Relationship Type="http://schemas.openxmlformats.org/officeDocument/2006/relationships/theme" Target="/ppt/slideMasters/theme/theme1.xml" Id="Rfca67e61f69c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f29baef7b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25a370c64a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c8cfe9b0547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c53442ed0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f30784dbf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b50c51e445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1d139378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eab1d513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ASP1 AS ble etablert [år] og holder til i Buvika.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3 503 920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 CHRISTOPHER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ASPEN PÅL OTTO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7350 Buvika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926 680 773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ASP1 AS</a:t>
            </a:r>
          </a:p>
        </p:txBody>
      </p:sp>
    </p:spTree>
  </p:cSld>
  <p:clrMapOvr>
    <a:masterClrMapping xmlns:a="http://schemas.openxmlformats.org/drawingml/2006/main"/>
  </p:clrMapOvr>
</p:sld>
</file>