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6ae21742a14a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d45344142e4c89"/>
  </p:sldMasterIdLst>
  <p:sldIdLst>
    <p:sldId xmlns:r="http://schemas.openxmlformats.org/officeDocument/2006/relationships" id="256" r:id="R5cce108200a0476b"/>
    <p:sldId xmlns:r="http://schemas.openxmlformats.org/officeDocument/2006/relationships" id="257" r:id="R9b6c002a287a42c6"/>
    <p:sldId xmlns:r="http://schemas.openxmlformats.org/officeDocument/2006/relationships" id="258" r:id="R1b4c46ad859a4bc6"/>
    <p:sldId xmlns:r="http://schemas.openxmlformats.org/officeDocument/2006/relationships" id="259" r:id="R428eadb6ae274e22"/>
    <p:sldId xmlns:r="http://schemas.openxmlformats.org/officeDocument/2006/relationships" id="260" r:id="R9f7e334431f7435d"/>
    <p:sldId xmlns:r="http://schemas.openxmlformats.org/officeDocument/2006/relationships" id="261" r:id="Rcafbb7547964409e"/>
    <p:sldId xmlns:r="http://schemas.openxmlformats.org/officeDocument/2006/relationships" id="262" r:id="Ra3cb99fffeb74b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d45344142e4c89" /><Relationship Type="http://schemas.openxmlformats.org/officeDocument/2006/relationships/slide" Target="/ppt/slides/slide1.xml" Id="R5cce108200a0476b" /><Relationship Type="http://schemas.openxmlformats.org/officeDocument/2006/relationships/slide" Target="/ppt/slides/slide2.xml" Id="R9b6c002a287a42c6" /><Relationship Type="http://schemas.openxmlformats.org/officeDocument/2006/relationships/slide" Target="/ppt/slides/slide3.xml" Id="R1b4c46ad859a4bc6" /><Relationship Type="http://schemas.openxmlformats.org/officeDocument/2006/relationships/slide" Target="/ppt/slides/slide4.xml" Id="R428eadb6ae274e22" /><Relationship Type="http://schemas.openxmlformats.org/officeDocument/2006/relationships/slide" Target="/ppt/slides/slide5.xml" Id="R9f7e334431f7435d" /><Relationship Type="http://schemas.openxmlformats.org/officeDocument/2006/relationships/slide" Target="/ppt/slides/slide6.xml" Id="Rcafbb7547964409e" /><Relationship Type="http://schemas.openxmlformats.org/officeDocument/2006/relationships/slide" Target="/ppt/slides/slide7.xml" Id="Ra3cb99fffeb74b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2173cc16b640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5a6e9bd034718" /><Relationship Type="http://schemas.openxmlformats.org/officeDocument/2006/relationships/theme" Target="/ppt/slideMasters/theme/theme1.xml" Id="Rb37b1d52e0bd4a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65a6e9bd0347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56666da754b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4d55b16d242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21c819b504c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6b87743b944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5f0dbdb044d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7c356e04242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a33226fb34a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BERNT DAHL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BERNT 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 DAHL HOLDING AS ble etablert [år] og holder til i Spillum.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BERNT 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BERNT 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BERNT 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−125 383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−499 999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170 002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7 592 879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BERNT 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BERNT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BERNT 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Kaskøvegen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7820 Spillum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926 680 781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BERNT DAHL HOLDING AS</a:t>
            </a:r>
          </a:p>
        </p:txBody>
      </p:sp>
    </p:spTree>
  </p:cSld>
  <p:clrMapOvr>
    <a:masterClrMapping xmlns:a="http://schemas.openxmlformats.org/drawingml/2006/main"/>
  </p:clrMapOvr>
</p:sld>
</file>