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b5804b5f9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21503dae2449a"/>
  </p:sldMasterIdLst>
  <p:sldIdLst>
    <p:sldId xmlns:r="http://schemas.openxmlformats.org/officeDocument/2006/relationships" id="256" r:id="R97804ae2321844e5"/>
    <p:sldId xmlns:r="http://schemas.openxmlformats.org/officeDocument/2006/relationships" id="257" r:id="Ra8bb0066d45e444e"/>
    <p:sldId xmlns:r="http://schemas.openxmlformats.org/officeDocument/2006/relationships" id="258" r:id="Raefea5e6f4514ec2"/>
    <p:sldId xmlns:r="http://schemas.openxmlformats.org/officeDocument/2006/relationships" id="259" r:id="Rbf0a94810a8840fd"/>
    <p:sldId xmlns:r="http://schemas.openxmlformats.org/officeDocument/2006/relationships" id="260" r:id="Rf9f0c90db5ea4156"/>
    <p:sldId xmlns:r="http://schemas.openxmlformats.org/officeDocument/2006/relationships" id="261" r:id="R5a6cf1262dfe42ba"/>
    <p:sldId xmlns:r="http://schemas.openxmlformats.org/officeDocument/2006/relationships" id="262" r:id="R8dc2bdbd30b0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21503dae2449a" /><Relationship Type="http://schemas.openxmlformats.org/officeDocument/2006/relationships/slide" Target="/ppt/slides/slide1.xml" Id="R97804ae2321844e5" /><Relationship Type="http://schemas.openxmlformats.org/officeDocument/2006/relationships/slide" Target="/ppt/slides/slide2.xml" Id="Ra8bb0066d45e444e" /><Relationship Type="http://schemas.openxmlformats.org/officeDocument/2006/relationships/slide" Target="/ppt/slides/slide3.xml" Id="Raefea5e6f4514ec2" /><Relationship Type="http://schemas.openxmlformats.org/officeDocument/2006/relationships/slide" Target="/ppt/slides/slide4.xml" Id="Rbf0a94810a8840fd" /><Relationship Type="http://schemas.openxmlformats.org/officeDocument/2006/relationships/slide" Target="/ppt/slides/slide5.xml" Id="Rf9f0c90db5ea4156" /><Relationship Type="http://schemas.openxmlformats.org/officeDocument/2006/relationships/slide" Target="/ppt/slides/slide6.xml" Id="R5a6cf1262dfe42ba" /><Relationship Type="http://schemas.openxmlformats.org/officeDocument/2006/relationships/slide" Target="/ppt/slides/slide7.xml" Id="R8dc2bdbd30b0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2eb62e2b4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fbc58906445d" /><Relationship Type="http://schemas.openxmlformats.org/officeDocument/2006/relationships/theme" Target="/ppt/slideMasters/theme/theme1.xml" Id="R5daed94cd829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8fbc58906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4e051ff43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d8ed97d7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7df92e43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7b8964d0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205735a1b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1a464852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feff2703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KILDAL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KILDAL HOLDING AS ble etablert [år] og holder til i Halsa.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7 731 405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7 946 314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8178 Halsa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KILDAL HOLDING AS</a:t>
            </a:r>
          </a:p>
        </p:txBody>
      </p:sp>
    </p:spTree>
  </p:cSld>
  <p:clrMapOvr>
    <a:masterClrMapping xmlns:a="http://schemas.openxmlformats.org/drawingml/2006/main"/>
  </p:clrMapOvr>
</p:sld>
</file>