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da86b7d5c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c633f59f049b1"/>
  </p:sldMasterIdLst>
  <p:sldIdLst>
    <p:sldId xmlns:r="http://schemas.openxmlformats.org/officeDocument/2006/relationships" id="256" r:id="R779b111db6f8426e"/>
    <p:sldId xmlns:r="http://schemas.openxmlformats.org/officeDocument/2006/relationships" id="257" r:id="R0381f39776b04114"/>
    <p:sldId xmlns:r="http://schemas.openxmlformats.org/officeDocument/2006/relationships" id="258" r:id="R51ab3752ed774b35"/>
    <p:sldId xmlns:r="http://schemas.openxmlformats.org/officeDocument/2006/relationships" id="259" r:id="R54f44bcbc1d44b32"/>
    <p:sldId xmlns:r="http://schemas.openxmlformats.org/officeDocument/2006/relationships" id="260" r:id="R79542e2c8aed41bb"/>
    <p:sldId xmlns:r="http://schemas.openxmlformats.org/officeDocument/2006/relationships" id="261" r:id="Re6a7be19eaac4c9f"/>
    <p:sldId xmlns:r="http://schemas.openxmlformats.org/officeDocument/2006/relationships" id="262" r:id="R567b539d7838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c633f59f049b1" /><Relationship Type="http://schemas.openxmlformats.org/officeDocument/2006/relationships/slide" Target="/ppt/slides/slide1.xml" Id="R779b111db6f8426e" /><Relationship Type="http://schemas.openxmlformats.org/officeDocument/2006/relationships/slide" Target="/ppt/slides/slide2.xml" Id="R0381f39776b04114" /><Relationship Type="http://schemas.openxmlformats.org/officeDocument/2006/relationships/slide" Target="/ppt/slides/slide3.xml" Id="R51ab3752ed774b35" /><Relationship Type="http://schemas.openxmlformats.org/officeDocument/2006/relationships/slide" Target="/ppt/slides/slide4.xml" Id="R54f44bcbc1d44b32" /><Relationship Type="http://schemas.openxmlformats.org/officeDocument/2006/relationships/slide" Target="/ppt/slides/slide5.xml" Id="R79542e2c8aed41bb" /><Relationship Type="http://schemas.openxmlformats.org/officeDocument/2006/relationships/slide" Target="/ppt/slides/slide6.xml" Id="Re6a7be19eaac4c9f" /><Relationship Type="http://schemas.openxmlformats.org/officeDocument/2006/relationships/slide" Target="/ppt/slides/slide7.xml" Id="R567b539d7838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55db786b3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3bbbb8c041de" /><Relationship Type="http://schemas.openxmlformats.org/officeDocument/2006/relationships/theme" Target="/ppt/slideMasters/theme/theme1.xml" Id="R9d02024204f4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a3bbbb8c0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a3b81b60f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098fe390c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4f2c2fdbd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de88202d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5eee4019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f4fbf0ac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3959957a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INVEST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FABIAN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fabian@erik-eggum.no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926 694 650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INVEST AS</a:t>
            </a:r>
          </a:p>
        </p:txBody>
      </p:sp>
    </p:spTree>
  </p:cSld>
  <p:clrMapOvr>
    <a:masterClrMapping xmlns:a="http://schemas.openxmlformats.org/drawingml/2006/main"/>
  </p:clrMapOvr>
</p:sld>
</file>