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0002f5fd24d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6b45cb89aa4df1"/>
  </p:sldMasterIdLst>
  <p:sldIdLst>
    <p:sldId xmlns:r="http://schemas.openxmlformats.org/officeDocument/2006/relationships" id="256" r:id="Refc2e94aef9841fd"/>
    <p:sldId xmlns:r="http://schemas.openxmlformats.org/officeDocument/2006/relationships" id="257" r:id="R5661639066bc47b9"/>
    <p:sldId xmlns:r="http://schemas.openxmlformats.org/officeDocument/2006/relationships" id="258" r:id="Rdc57b13a1f354f76"/>
    <p:sldId xmlns:r="http://schemas.openxmlformats.org/officeDocument/2006/relationships" id="259" r:id="R020ca50e18a24f30"/>
    <p:sldId xmlns:r="http://schemas.openxmlformats.org/officeDocument/2006/relationships" id="260" r:id="R8750cd4b55304122"/>
    <p:sldId xmlns:r="http://schemas.openxmlformats.org/officeDocument/2006/relationships" id="261" r:id="R97cd9529019d493b"/>
    <p:sldId xmlns:r="http://schemas.openxmlformats.org/officeDocument/2006/relationships" id="262" r:id="R3d3315b00e7f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b45cb89aa4df1" /><Relationship Type="http://schemas.openxmlformats.org/officeDocument/2006/relationships/slide" Target="/ppt/slides/slide1.xml" Id="Refc2e94aef9841fd" /><Relationship Type="http://schemas.openxmlformats.org/officeDocument/2006/relationships/slide" Target="/ppt/slides/slide2.xml" Id="R5661639066bc47b9" /><Relationship Type="http://schemas.openxmlformats.org/officeDocument/2006/relationships/slide" Target="/ppt/slides/slide3.xml" Id="Rdc57b13a1f354f76" /><Relationship Type="http://schemas.openxmlformats.org/officeDocument/2006/relationships/slide" Target="/ppt/slides/slide4.xml" Id="R020ca50e18a24f30" /><Relationship Type="http://schemas.openxmlformats.org/officeDocument/2006/relationships/slide" Target="/ppt/slides/slide5.xml" Id="R8750cd4b55304122" /><Relationship Type="http://schemas.openxmlformats.org/officeDocument/2006/relationships/slide" Target="/ppt/slides/slide6.xml" Id="R97cd9529019d493b" /><Relationship Type="http://schemas.openxmlformats.org/officeDocument/2006/relationships/slide" Target="/ppt/slides/slide7.xml" Id="R3d3315b00e7f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03773fbce4d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928916d7d4bc6" /><Relationship Type="http://schemas.openxmlformats.org/officeDocument/2006/relationships/theme" Target="/ppt/slideMasters/theme/theme1.xml" Id="R75d4ee4d758945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4928916d7d4b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ccd72f17b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c7acd154b4e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528e1ea6a4b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ca39ae6a242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88bc9834443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317e9288744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594d0dbfb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JAGU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JAGU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1 013 868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2 273 305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SVENSEN GUNNAR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TØRNENG JANNE SVENSEN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Lupinveien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926 695 126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JAGU INVEST AS</a:t>
            </a:r>
          </a:p>
        </p:txBody>
      </p:sp>
    </p:spTree>
  </p:cSld>
  <p:clrMapOvr>
    <a:masterClrMapping xmlns:a="http://schemas.openxmlformats.org/drawingml/2006/main"/>
  </p:clrMapOvr>
</p:sld>
</file>