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37f458eaa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89c67438e46c8"/>
  </p:sldMasterIdLst>
  <p:sldIdLst>
    <p:sldId xmlns:r="http://schemas.openxmlformats.org/officeDocument/2006/relationships" id="256" r:id="R128401aa9a884581"/>
    <p:sldId xmlns:r="http://schemas.openxmlformats.org/officeDocument/2006/relationships" id="257" r:id="Re5a6ce372b984ef4"/>
    <p:sldId xmlns:r="http://schemas.openxmlformats.org/officeDocument/2006/relationships" id="258" r:id="Rdc10417f65aa4c21"/>
    <p:sldId xmlns:r="http://schemas.openxmlformats.org/officeDocument/2006/relationships" id="259" r:id="R04a14a4fe60142ee"/>
    <p:sldId xmlns:r="http://schemas.openxmlformats.org/officeDocument/2006/relationships" id="260" r:id="R32c8f1a16c6a4623"/>
    <p:sldId xmlns:r="http://schemas.openxmlformats.org/officeDocument/2006/relationships" id="261" r:id="R19268b8005ec4f8a"/>
    <p:sldId xmlns:r="http://schemas.openxmlformats.org/officeDocument/2006/relationships" id="262" r:id="R745f0d954973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89c67438e46c8" /><Relationship Type="http://schemas.openxmlformats.org/officeDocument/2006/relationships/slide" Target="/ppt/slides/slide1.xml" Id="R128401aa9a884581" /><Relationship Type="http://schemas.openxmlformats.org/officeDocument/2006/relationships/slide" Target="/ppt/slides/slide2.xml" Id="Re5a6ce372b984ef4" /><Relationship Type="http://schemas.openxmlformats.org/officeDocument/2006/relationships/slide" Target="/ppt/slides/slide3.xml" Id="Rdc10417f65aa4c21" /><Relationship Type="http://schemas.openxmlformats.org/officeDocument/2006/relationships/slide" Target="/ppt/slides/slide4.xml" Id="R04a14a4fe60142ee" /><Relationship Type="http://schemas.openxmlformats.org/officeDocument/2006/relationships/slide" Target="/ppt/slides/slide5.xml" Id="R32c8f1a16c6a4623" /><Relationship Type="http://schemas.openxmlformats.org/officeDocument/2006/relationships/slide" Target="/ppt/slides/slide6.xml" Id="R19268b8005ec4f8a" /><Relationship Type="http://schemas.openxmlformats.org/officeDocument/2006/relationships/slide" Target="/ppt/slides/slide7.xml" Id="R745f0d954973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a92c57e6c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967cb917498f" /><Relationship Type="http://schemas.openxmlformats.org/officeDocument/2006/relationships/theme" Target="/ppt/slideMasters/theme/theme1.xml" Id="Rddd944f323fe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9967cb917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ce8f3f08e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a09d0096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95eef772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bc9b96e1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ef046ca62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6c327931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931662876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KAN MALES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KAN MALES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5 932 320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Fransåsbakken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926 697 080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KAN MALES AS</a:t>
            </a:r>
          </a:p>
        </p:txBody>
      </p:sp>
    </p:spTree>
  </p:cSld>
  <p:clrMapOvr>
    <a:masterClrMapping xmlns:a="http://schemas.openxmlformats.org/drawingml/2006/main"/>
  </p:clrMapOvr>
</p:sld>
</file>