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93a3560fe4b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0f5b1af95a4009"/>
  </p:sldMasterIdLst>
  <p:sldIdLst>
    <p:sldId xmlns:r="http://schemas.openxmlformats.org/officeDocument/2006/relationships" id="256" r:id="R79bc9e05fd684d2e"/>
    <p:sldId xmlns:r="http://schemas.openxmlformats.org/officeDocument/2006/relationships" id="257" r:id="Rf9897f2844b44a00"/>
    <p:sldId xmlns:r="http://schemas.openxmlformats.org/officeDocument/2006/relationships" id="258" r:id="Rbc5546b8eae0459a"/>
    <p:sldId xmlns:r="http://schemas.openxmlformats.org/officeDocument/2006/relationships" id="259" r:id="R82497e43077d431c"/>
    <p:sldId xmlns:r="http://schemas.openxmlformats.org/officeDocument/2006/relationships" id="260" r:id="R01e12e0c0c8c4a97"/>
    <p:sldId xmlns:r="http://schemas.openxmlformats.org/officeDocument/2006/relationships" id="261" r:id="Rb8ae2ecb055946e6"/>
    <p:sldId xmlns:r="http://schemas.openxmlformats.org/officeDocument/2006/relationships" id="262" r:id="R20f351c084ac43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0f5b1af95a4009" /><Relationship Type="http://schemas.openxmlformats.org/officeDocument/2006/relationships/slide" Target="/ppt/slides/slide1.xml" Id="R79bc9e05fd684d2e" /><Relationship Type="http://schemas.openxmlformats.org/officeDocument/2006/relationships/slide" Target="/ppt/slides/slide2.xml" Id="Rf9897f2844b44a00" /><Relationship Type="http://schemas.openxmlformats.org/officeDocument/2006/relationships/slide" Target="/ppt/slides/slide3.xml" Id="Rbc5546b8eae0459a" /><Relationship Type="http://schemas.openxmlformats.org/officeDocument/2006/relationships/slide" Target="/ppt/slides/slide4.xml" Id="R82497e43077d431c" /><Relationship Type="http://schemas.openxmlformats.org/officeDocument/2006/relationships/slide" Target="/ppt/slides/slide5.xml" Id="R01e12e0c0c8c4a97" /><Relationship Type="http://schemas.openxmlformats.org/officeDocument/2006/relationships/slide" Target="/ppt/slides/slide6.xml" Id="Rb8ae2ecb055946e6" /><Relationship Type="http://schemas.openxmlformats.org/officeDocument/2006/relationships/slide" Target="/ppt/slides/slide7.xml" Id="R20f351c084ac43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69f730c844d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03b461664cab" /><Relationship Type="http://schemas.openxmlformats.org/officeDocument/2006/relationships/theme" Target="/ppt/slideMasters/theme/theme1.xml" Id="R8f6356be6397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f003b461664c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91ebf4f9d4d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751ab3da43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f8706fd4548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58fb6671a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f62f337404d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550c11a26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092eaf8747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UPPSTAD VVS AVDELING HOVDEN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UPPSTAD VVS AVDELING HOVDEN AS ble etablert [år] og holder til i Hovden I Setesdal.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1 237 723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4 699 623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UPPSTAD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AMUNDSEN H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Otravegen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4755 Hovden I Setesdal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926 698 435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UPPSTAD VVS AVDELING HOVDEN AS</a:t>
            </a:r>
          </a:p>
        </p:txBody>
      </p:sp>
    </p:spTree>
  </p:cSld>
  <p:clrMapOvr>
    <a:masterClrMapping xmlns:a="http://schemas.openxmlformats.org/drawingml/2006/main"/>
  </p:clrMapOvr>
</p:sld>
</file>