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5ee0b5389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bd5cfb1924196"/>
  </p:sldMasterIdLst>
  <p:sldIdLst>
    <p:sldId xmlns:r="http://schemas.openxmlformats.org/officeDocument/2006/relationships" id="256" r:id="R8730b3a2f646430d"/>
    <p:sldId xmlns:r="http://schemas.openxmlformats.org/officeDocument/2006/relationships" id="257" r:id="Rcc3eb42a18e3497f"/>
    <p:sldId xmlns:r="http://schemas.openxmlformats.org/officeDocument/2006/relationships" id="258" r:id="Rea7a57d61924488d"/>
    <p:sldId xmlns:r="http://schemas.openxmlformats.org/officeDocument/2006/relationships" id="259" r:id="Rbb8e60bd423b469d"/>
    <p:sldId xmlns:r="http://schemas.openxmlformats.org/officeDocument/2006/relationships" id="260" r:id="Rd338667e354d4d73"/>
    <p:sldId xmlns:r="http://schemas.openxmlformats.org/officeDocument/2006/relationships" id="261" r:id="R451ce12e8be8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bd5cfb1924196" /><Relationship Type="http://schemas.openxmlformats.org/officeDocument/2006/relationships/slide" Target="/ppt/slides/slide1.xml" Id="R8730b3a2f646430d" /><Relationship Type="http://schemas.openxmlformats.org/officeDocument/2006/relationships/slide" Target="/ppt/slides/slide2.xml" Id="Rcc3eb42a18e3497f" /><Relationship Type="http://schemas.openxmlformats.org/officeDocument/2006/relationships/slide" Target="/ppt/slides/slide3.xml" Id="Rea7a57d61924488d" /><Relationship Type="http://schemas.openxmlformats.org/officeDocument/2006/relationships/slide" Target="/ppt/slides/slide4.xml" Id="Rbb8e60bd423b469d" /><Relationship Type="http://schemas.openxmlformats.org/officeDocument/2006/relationships/slide" Target="/ppt/slides/slide5.xml" Id="Rd338667e354d4d73" /><Relationship Type="http://schemas.openxmlformats.org/officeDocument/2006/relationships/slide" Target="/ppt/slides/slide6.xml" Id="R451ce12e8be8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e71a3b6fd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204649784a43" /><Relationship Type="http://schemas.openxmlformats.org/officeDocument/2006/relationships/theme" Target="/ppt/slideMasters/theme/theme1.xml" Id="Rec24657fb478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220464978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ebf227258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c256a4a7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e33b32b1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ae1a5310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a2c75de85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26b2ec97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