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01cc04a6f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b582dc3764127"/>
  </p:sldMasterIdLst>
  <p:sldIdLst>
    <p:sldId xmlns:r="http://schemas.openxmlformats.org/officeDocument/2006/relationships" id="256" r:id="R990a7ac8fa604396"/>
    <p:sldId xmlns:r="http://schemas.openxmlformats.org/officeDocument/2006/relationships" id="257" r:id="Re749caacbf0143a7"/>
    <p:sldId xmlns:r="http://schemas.openxmlformats.org/officeDocument/2006/relationships" id="258" r:id="R82c2e8e6da8e4ff2"/>
    <p:sldId xmlns:r="http://schemas.openxmlformats.org/officeDocument/2006/relationships" id="259" r:id="Rb59a8dd072f046e1"/>
    <p:sldId xmlns:r="http://schemas.openxmlformats.org/officeDocument/2006/relationships" id="260" r:id="Rfff815c18f884bb8"/>
    <p:sldId xmlns:r="http://schemas.openxmlformats.org/officeDocument/2006/relationships" id="261" r:id="Rc51aaca38bf7480b"/>
    <p:sldId xmlns:r="http://schemas.openxmlformats.org/officeDocument/2006/relationships" id="262" r:id="R5da00db27147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b582dc3764127" /><Relationship Type="http://schemas.openxmlformats.org/officeDocument/2006/relationships/slide" Target="/ppt/slides/slide1.xml" Id="R990a7ac8fa604396" /><Relationship Type="http://schemas.openxmlformats.org/officeDocument/2006/relationships/slide" Target="/ppt/slides/slide2.xml" Id="Re749caacbf0143a7" /><Relationship Type="http://schemas.openxmlformats.org/officeDocument/2006/relationships/slide" Target="/ppt/slides/slide3.xml" Id="R82c2e8e6da8e4ff2" /><Relationship Type="http://schemas.openxmlformats.org/officeDocument/2006/relationships/slide" Target="/ppt/slides/slide4.xml" Id="Rb59a8dd072f046e1" /><Relationship Type="http://schemas.openxmlformats.org/officeDocument/2006/relationships/slide" Target="/ppt/slides/slide5.xml" Id="Rfff815c18f884bb8" /><Relationship Type="http://schemas.openxmlformats.org/officeDocument/2006/relationships/slide" Target="/ppt/slides/slide6.xml" Id="Rc51aaca38bf7480b" /><Relationship Type="http://schemas.openxmlformats.org/officeDocument/2006/relationships/slide" Target="/ppt/slides/slide7.xml" Id="R5da00db27147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999c09deb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7f49595bc4d66" /><Relationship Type="http://schemas.openxmlformats.org/officeDocument/2006/relationships/theme" Target="/ppt/slideMasters/theme/theme1.xml" Id="R4c12a8d26f2d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7f49595bc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bf40a2775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464ae435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64b6d5b042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21e0852d5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6aa03147e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0bb8e6453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ccd52b038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1 483 784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SINDRE NIKOLAI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