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cd11f583c9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8dbcc34bac4cb1"/>
  </p:sldMasterIdLst>
  <p:sldIdLst>
    <p:sldId xmlns:r="http://schemas.openxmlformats.org/officeDocument/2006/relationships" id="256" r:id="R801ef6f337b149fb"/>
    <p:sldId xmlns:r="http://schemas.openxmlformats.org/officeDocument/2006/relationships" id="257" r:id="Ra71239f7a01b4366"/>
    <p:sldId xmlns:r="http://schemas.openxmlformats.org/officeDocument/2006/relationships" id="258" r:id="R7e180185681d41ce"/>
    <p:sldId xmlns:r="http://schemas.openxmlformats.org/officeDocument/2006/relationships" id="259" r:id="R6e1b1a4dc6b74b81"/>
    <p:sldId xmlns:r="http://schemas.openxmlformats.org/officeDocument/2006/relationships" id="260" r:id="R062202ed056d4cc9"/>
    <p:sldId xmlns:r="http://schemas.openxmlformats.org/officeDocument/2006/relationships" id="261" r:id="Rdbe83c58ba52472e"/>
    <p:sldId xmlns:r="http://schemas.openxmlformats.org/officeDocument/2006/relationships" id="262" r:id="Rf1542e0541664d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dbcc34bac4cb1" /><Relationship Type="http://schemas.openxmlformats.org/officeDocument/2006/relationships/slide" Target="/ppt/slides/slide1.xml" Id="R801ef6f337b149fb" /><Relationship Type="http://schemas.openxmlformats.org/officeDocument/2006/relationships/slide" Target="/ppt/slides/slide2.xml" Id="Ra71239f7a01b4366" /><Relationship Type="http://schemas.openxmlformats.org/officeDocument/2006/relationships/slide" Target="/ppt/slides/slide3.xml" Id="R7e180185681d41ce" /><Relationship Type="http://schemas.openxmlformats.org/officeDocument/2006/relationships/slide" Target="/ppt/slides/slide4.xml" Id="R6e1b1a4dc6b74b81" /><Relationship Type="http://schemas.openxmlformats.org/officeDocument/2006/relationships/slide" Target="/ppt/slides/slide5.xml" Id="R062202ed056d4cc9" /><Relationship Type="http://schemas.openxmlformats.org/officeDocument/2006/relationships/slide" Target="/ppt/slides/slide6.xml" Id="Rdbe83c58ba52472e" /><Relationship Type="http://schemas.openxmlformats.org/officeDocument/2006/relationships/slide" Target="/ppt/slides/slide7.xml" Id="Rf1542e0541664d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0e0e735a84a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9835753a74acf" /><Relationship Type="http://schemas.openxmlformats.org/officeDocument/2006/relationships/theme" Target="/ppt/slideMasters/theme/theme1.xml" Id="R11f55bfbae95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09835753a74a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3bb274dba4f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0bfa28f7c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b045d0f0c4a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ae7d6415b42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26cb9ce3848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cf040c69647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0899bb3f44b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VVS OG ENERGI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OG ENERGI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 OG ENERGI CONSULT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OG ENERGI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OG ENERGI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OG ENERGI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3 325 126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453 519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1 258 910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OG ENERGI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INCEPTIO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YOUNG ERIK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OG ENERGI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Young, Basaltveien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926 715 267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OG ENERGI CONSULT AS</a:t>
            </a:r>
          </a:p>
        </p:txBody>
      </p:sp>
    </p:spTree>
  </p:cSld>
  <p:clrMapOvr>
    <a:masterClrMapping xmlns:a="http://schemas.openxmlformats.org/drawingml/2006/main"/>
  </p:clrMapOvr>
</p:sld>
</file>