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560822bb0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3ddd06d2645cd"/>
  </p:sldMasterIdLst>
  <p:sldIdLst>
    <p:sldId xmlns:r="http://schemas.openxmlformats.org/officeDocument/2006/relationships" id="256" r:id="R45b20234168c403f"/>
    <p:sldId xmlns:r="http://schemas.openxmlformats.org/officeDocument/2006/relationships" id="257" r:id="R30a5a9a6e75a4d2d"/>
    <p:sldId xmlns:r="http://schemas.openxmlformats.org/officeDocument/2006/relationships" id="258" r:id="R1ab15fc86bbd4f2f"/>
    <p:sldId xmlns:r="http://schemas.openxmlformats.org/officeDocument/2006/relationships" id="259" r:id="Rc940039bc69d4450"/>
    <p:sldId xmlns:r="http://schemas.openxmlformats.org/officeDocument/2006/relationships" id="260" r:id="R277fac03c3a94ccc"/>
    <p:sldId xmlns:r="http://schemas.openxmlformats.org/officeDocument/2006/relationships" id="261" r:id="R6de3294a5caa4711"/>
    <p:sldId xmlns:r="http://schemas.openxmlformats.org/officeDocument/2006/relationships" id="262" r:id="R09a187825bd5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3ddd06d2645cd" /><Relationship Type="http://schemas.openxmlformats.org/officeDocument/2006/relationships/slide" Target="/ppt/slides/slide1.xml" Id="R45b20234168c403f" /><Relationship Type="http://schemas.openxmlformats.org/officeDocument/2006/relationships/slide" Target="/ppt/slides/slide2.xml" Id="R30a5a9a6e75a4d2d" /><Relationship Type="http://schemas.openxmlformats.org/officeDocument/2006/relationships/slide" Target="/ppt/slides/slide3.xml" Id="R1ab15fc86bbd4f2f" /><Relationship Type="http://schemas.openxmlformats.org/officeDocument/2006/relationships/slide" Target="/ppt/slides/slide4.xml" Id="Rc940039bc69d4450" /><Relationship Type="http://schemas.openxmlformats.org/officeDocument/2006/relationships/slide" Target="/ppt/slides/slide5.xml" Id="R277fac03c3a94ccc" /><Relationship Type="http://schemas.openxmlformats.org/officeDocument/2006/relationships/slide" Target="/ppt/slides/slide6.xml" Id="R6de3294a5caa4711" /><Relationship Type="http://schemas.openxmlformats.org/officeDocument/2006/relationships/slide" Target="/ppt/slides/slide7.xml" Id="R09a187825bd5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9f532a29a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19e3cba045b5" /><Relationship Type="http://schemas.openxmlformats.org/officeDocument/2006/relationships/theme" Target="/ppt/slideMasters/theme/theme1.xml" Id="Rdcb36abf53bb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919e3cba0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442d5f31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b94e2ba1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bfbea5fd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4f2ffd6b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1d1c7897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0dc8dd4ee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4f58d15f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