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9c778921ad43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c203b67f3b4124"/>
  </p:sldMasterIdLst>
  <p:sldIdLst>
    <p:sldId xmlns:r="http://schemas.openxmlformats.org/officeDocument/2006/relationships" id="256" r:id="R0e21b7cba2dd4273"/>
    <p:sldId xmlns:r="http://schemas.openxmlformats.org/officeDocument/2006/relationships" id="257" r:id="Rae7f5ea8bd8d4b94"/>
    <p:sldId xmlns:r="http://schemas.openxmlformats.org/officeDocument/2006/relationships" id="258" r:id="Rd37434156c0e435d"/>
    <p:sldId xmlns:r="http://schemas.openxmlformats.org/officeDocument/2006/relationships" id="259" r:id="R89d8cb1d39984352"/>
    <p:sldId xmlns:r="http://schemas.openxmlformats.org/officeDocument/2006/relationships" id="260" r:id="Raf515fe2a4154c43"/>
    <p:sldId xmlns:r="http://schemas.openxmlformats.org/officeDocument/2006/relationships" id="261" r:id="Rdecc8d1090cc4bda"/>
    <p:sldId xmlns:r="http://schemas.openxmlformats.org/officeDocument/2006/relationships" id="262" r:id="R934768d83426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c203b67f3b4124" /><Relationship Type="http://schemas.openxmlformats.org/officeDocument/2006/relationships/slide" Target="/ppt/slides/slide1.xml" Id="R0e21b7cba2dd4273" /><Relationship Type="http://schemas.openxmlformats.org/officeDocument/2006/relationships/slide" Target="/ppt/slides/slide2.xml" Id="Rae7f5ea8bd8d4b94" /><Relationship Type="http://schemas.openxmlformats.org/officeDocument/2006/relationships/slide" Target="/ppt/slides/slide3.xml" Id="Rd37434156c0e435d" /><Relationship Type="http://schemas.openxmlformats.org/officeDocument/2006/relationships/slide" Target="/ppt/slides/slide4.xml" Id="R89d8cb1d39984352" /><Relationship Type="http://schemas.openxmlformats.org/officeDocument/2006/relationships/slide" Target="/ppt/slides/slide5.xml" Id="Raf515fe2a4154c43" /><Relationship Type="http://schemas.openxmlformats.org/officeDocument/2006/relationships/slide" Target="/ppt/slides/slide6.xml" Id="Rdecc8d1090cc4bda" /><Relationship Type="http://schemas.openxmlformats.org/officeDocument/2006/relationships/slide" Target="/ppt/slides/slide7.xml" Id="R934768d83426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0f74c479f4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d3c9359d4722" /><Relationship Type="http://schemas.openxmlformats.org/officeDocument/2006/relationships/theme" Target="/ppt/slideMasters/theme/theme1.xml" Id="Rb00cab66bc3841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8fd3c9359d47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14e691e948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6d53303f04b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5cedbfc054e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ddcc20d6ab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33fb78b9e4e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354ca08c641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cd9b6cc05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269 669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BROMSETH VEGARD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Kveldsolgata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8618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GREVA HOLDING AS</a:t>
            </a:r>
          </a:p>
        </p:txBody>
      </p:sp>
    </p:spTree>
  </p:cSld>
  <p:clrMapOvr>
    <a:masterClrMapping xmlns:a="http://schemas.openxmlformats.org/drawingml/2006/main"/>
  </p:clrMapOvr>
</p:sld>
</file>