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069e5775124a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c851cd260d42e7"/>
  </p:sldMasterIdLst>
  <p:sldIdLst>
    <p:sldId xmlns:r="http://schemas.openxmlformats.org/officeDocument/2006/relationships" id="256" r:id="R4140682866284c53"/>
    <p:sldId xmlns:r="http://schemas.openxmlformats.org/officeDocument/2006/relationships" id="257" r:id="R515f62088e544c6d"/>
    <p:sldId xmlns:r="http://schemas.openxmlformats.org/officeDocument/2006/relationships" id="258" r:id="R0698b35a37a14459"/>
    <p:sldId xmlns:r="http://schemas.openxmlformats.org/officeDocument/2006/relationships" id="259" r:id="R9f6e460508f54541"/>
    <p:sldId xmlns:r="http://schemas.openxmlformats.org/officeDocument/2006/relationships" id="260" r:id="Rf590f9e71bb447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c851cd260d42e7" /><Relationship Type="http://schemas.openxmlformats.org/officeDocument/2006/relationships/slide" Target="/ppt/slides/slide1.xml" Id="R4140682866284c53" /><Relationship Type="http://schemas.openxmlformats.org/officeDocument/2006/relationships/slide" Target="/ppt/slides/slide2.xml" Id="R515f62088e544c6d" /><Relationship Type="http://schemas.openxmlformats.org/officeDocument/2006/relationships/slide" Target="/ppt/slides/slide3.xml" Id="R0698b35a37a14459" /><Relationship Type="http://schemas.openxmlformats.org/officeDocument/2006/relationships/slide" Target="/ppt/slides/slide4.xml" Id="R9f6e460508f54541" /><Relationship Type="http://schemas.openxmlformats.org/officeDocument/2006/relationships/slide" Target="/ppt/slides/slide5.xml" Id="Rf590f9e71bb447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45c3c8f37c45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7ee7000b941e5" /><Relationship Type="http://schemas.openxmlformats.org/officeDocument/2006/relationships/theme" Target="/ppt/slideMasters/theme/theme1.xml" Id="R1824d848926e4b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37ee7000b941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ec3eaf5bb46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1dd6fe0a246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f93f21e0241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febd0177c47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a590e069c47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FROSTATING LAGMANNSRETT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FROSTATING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FROSTATING LAGMANNSRETT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FROSTATING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FROSTATING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FROSTATING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926 720 589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FROSTATING LAGMANNSRETT</a:t>
            </a:r>
          </a:p>
        </p:txBody>
      </p:sp>
    </p:spTree>
  </p:cSld>
  <p:clrMapOvr>
    <a:masterClrMapping xmlns:a="http://schemas.openxmlformats.org/drawingml/2006/main"/>
  </p:clrMapOvr>
</p:sld>
</file>