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c4292c21714e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a6e8bfe3ab4db5"/>
  </p:sldMasterIdLst>
  <p:sldIdLst>
    <p:sldId xmlns:r="http://schemas.openxmlformats.org/officeDocument/2006/relationships" id="256" r:id="Rfa2302ec317245d1"/>
    <p:sldId xmlns:r="http://schemas.openxmlformats.org/officeDocument/2006/relationships" id="257" r:id="R1fd806ca015b486d"/>
    <p:sldId xmlns:r="http://schemas.openxmlformats.org/officeDocument/2006/relationships" id="258" r:id="R1001e5cd9aae47c0"/>
    <p:sldId xmlns:r="http://schemas.openxmlformats.org/officeDocument/2006/relationships" id="259" r:id="R990780d470234694"/>
    <p:sldId xmlns:r="http://schemas.openxmlformats.org/officeDocument/2006/relationships" id="260" r:id="R4826a65c49bc4c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a6e8bfe3ab4db5" /><Relationship Type="http://schemas.openxmlformats.org/officeDocument/2006/relationships/slide" Target="/ppt/slides/slide1.xml" Id="Rfa2302ec317245d1" /><Relationship Type="http://schemas.openxmlformats.org/officeDocument/2006/relationships/slide" Target="/ppt/slides/slide2.xml" Id="R1fd806ca015b486d" /><Relationship Type="http://schemas.openxmlformats.org/officeDocument/2006/relationships/slide" Target="/ppt/slides/slide3.xml" Id="R1001e5cd9aae47c0" /><Relationship Type="http://schemas.openxmlformats.org/officeDocument/2006/relationships/slide" Target="/ppt/slides/slide4.xml" Id="R990780d470234694" /><Relationship Type="http://schemas.openxmlformats.org/officeDocument/2006/relationships/slide" Target="/ppt/slides/slide5.xml" Id="R4826a65c49bc4c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0de97a30ea44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fd38465ba4be8" /><Relationship Type="http://schemas.openxmlformats.org/officeDocument/2006/relationships/theme" Target="/ppt/slideMasters/theme/theme1.xml" Id="Ra4afcb2a3b3f4d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5fd38465ba4b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f07ce0ffb4f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8c67c47f94b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1121298bd47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01a09927e43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853d1d2194e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GULATING LAGMANNSRETT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GULATING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GULATING LAGMANNSRETT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GULATING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GULATING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GULATING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Gulatings plass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926 720 937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GULATING LAGMANNSRETT</a:t>
            </a:r>
          </a:p>
        </p:txBody>
      </p:sp>
    </p:spTree>
  </p:cSld>
  <p:clrMapOvr>
    <a:masterClrMapping xmlns:a="http://schemas.openxmlformats.org/drawingml/2006/main"/>
  </p:clrMapOvr>
</p:sld>
</file>