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aa2d222ecb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01b5a5d5b479f"/>
  </p:sldMasterIdLst>
  <p:sldIdLst>
    <p:sldId xmlns:r="http://schemas.openxmlformats.org/officeDocument/2006/relationships" id="256" r:id="Rf11068745f484aff"/>
    <p:sldId xmlns:r="http://schemas.openxmlformats.org/officeDocument/2006/relationships" id="257" r:id="R90f4ee568db84c9b"/>
    <p:sldId xmlns:r="http://schemas.openxmlformats.org/officeDocument/2006/relationships" id="258" r:id="R42511ecf92d34b51"/>
    <p:sldId xmlns:r="http://schemas.openxmlformats.org/officeDocument/2006/relationships" id="259" r:id="Re4328531862044cb"/>
    <p:sldId xmlns:r="http://schemas.openxmlformats.org/officeDocument/2006/relationships" id="260" r:id="R1034b2bf6475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01b5a5d5b479f" /><Relationship Type="http://schemas.openxmlformats.org/officeDocument/2006/relationships/slide" Target="/ppt/slides/slide1.xml" Id="Rf11068745f484aff" /><Relationship Type="http://schemas.openxmlformats.org/officeDocument/2006/relationships/slide" Target="/ppt/slides/slide2.xml" Id="R90f4ee568db84c9b" /><Relationship Type="http://schemas.openxmlformats.org/officeDocument/2006/relationships/slide" Target="/ppt/slides/slide3.xml" Id="R42511ecf92d34b51" /><Relationship Type="http://schemas.openxmlformats.org/officeDocument/2006/relationships/slide" Target="/ppt/slides/slide4.xml" Id="Re4328531862044cb" /><Relationship Type="http://schemas.openxmlformats.org/officeDocument/2006/relationships/slide" Target="/ppt/slides/slide5.xml" Id="R1034b2bf6475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f93301c61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bdcb390ca4eac" /><Relationship Type="http://schemas.openxmlformats.org/officeDocument/2006/relationships/theme" Target="/ppt/slideMasters/theme/theme1.xml" Id="R996e1fafec5d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bdcb390ca4e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488e12d73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71c44180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d2c73de3f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4b6bd503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35f0fc4e7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LAGMANNSRETT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Gjerpensgate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