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0227b4bd4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57d06d9d5460b"/>
  </p:sldMasterIdLst>
  <p:sldIdLst>
    <p:sldId xmlns:r="http://schemas.openxmlformats.org/officeDocument/2006/relationships" id="256" r:id="R51a647b45e4140ee"/>
    <p:sldId xmlns:r="http://schemas.openxmlformats.org/officeDocument/2006/relationships" id="257" r:id="Rd4458cb1a30f41e2"/>
    <p:sldId xmlns:r="http://schemas.openxmlformats.org/officeDocument/2006/relationships" id="258" r:id="R7fcbc4a65e244da7"/>
    <p:sldId xmlns:r="http://schemas.openxmlformats.org/officeDocument/2006/relationships" id="259" r:id="R8e81846522ea46cc"/>
    <p:sldId xmlns:r="http://schemas.openxmlformats.org/officeDocument/2006/relationships" id="260" r:id="R9f2badbefe5c4767"/>
    <p:sldId xmlns:r="http://schemas.openxmlformats.org/officeDocument/2006/relationships" id="261" r:id="R35d232cda84f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57d06d9d5460b" /><Relationship Type="http://schemas.openxmlformats.org/officeDocument/2006/relationships/slide" Target="/ppt/slides/slide1.xml" Id="R51a647b45e4140ee" /><Relationship Type="http://schemas.openxmlformats.org/officeDocument/2006/relationships/slide" Target="/ppt/slides/slide2.xml" Id="Rd4458cb1a30f41e2" /><Relationship Type="http://schemas.openxmlformats.org/officeDocument/2006/relationships/slide" Target="/ppt/slides/slide3.xml" Id="R7fcbc4a65e244da7" /><Relationship Type="http://schemas.openxmlformats.org/officeDocument/2006/relationships/slide" Target="/ppt/slides/slide4.xml" Id="R8e81846522ea46cc" /><Relationship Type="http://schemas.openxmlformats.org/officeDocument/2006/relationships/slide" Target="/ppt/slides/slide5.xml" Id="R9f2badbefe5c4767" /><Relationship Type="http://schemas.openxmlformats.org/officeDocument/2006/relationships/slide" Target="/ppt/slides/slide6.xml" Id="R35d232cda84f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2fef9731e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9cd6515142e8" /><Relationship Type="http://schemas.openxmlformats.org/officeDocument/2006/relationships/theme" Target="/ppt/slideMasters/theme/theme1.xml" Id="Rb692e3307c48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99cd65151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23706bf2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b3e3d66f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5c0769db8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46050763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7c27dcb73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63374d14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EIDSIVATING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