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e6ccf4e81144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61e33ddc6a41ea"/>
  </p:sldMasterIdLst>
  <p:sldIdLst>
    <p:sldId xmlns:r="http://schemas.openxmlformats.org/officeDocument/2006/relationships" id="256" r:id="R12f116272fc84e09"/>
    <p:sldId xmlns:r="http://schemas.openxmlformats.org/officeDocument/2006/relationships" id="257" r:id="Rbc6c00db28664164"/>
    <p:sldId xmlns:r="http://schemas.openxmlformats.org/officeDocument/2006/relationships" id="258" r:id="R1ae8d5dd9cab458f"/>
    <p:sldId xmlns:r="http://schemas.openxmlformats.org/officeDocument/2006/relationships" id="259" r:id="R7040216a0b564353"/>
    <p:sldId xmlns:r="http://schemas.openxmlformats.org/officeDocument/2006/relationships" id="260" r:id="R31245c224058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1e33ddc6a41ea" /><Relationship Type="http://schemas.openxmlformats.org/officeDocument/2006/relationships/slide" Target="/ppt/slides/slide1.xml" Id="R12f116272fc84e09" /><Relationship Type="http://schemas.openxmlformats.org/officeDocument/2006/relationships/slide" Target="/ppt/slides/slide2.xml" Id="Rbc6c00db28664164" /><Relationship Type="http://schemas.openxmlformats.org/officeDocument/2006/relationships/slide" Target="/ppt/slides/slide3.xml" Id="R1ae8d5dd9cab458f" /><Relationship Type="http://schemas.openxmlformats.org/officeDocument/2006/relationships/slide" Target="/ppt/slides/slide4.xml" Id="R7040216a0b564353" /><Relationship Type="http://schemas.openxmlformats.org/officeDocument/2006/relationships/slide" Target="/ppt/slides/slide5.xml" Id="R31245c224058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c48037df047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732257d4f4943" /><Relationship Type="http://schemas.openxmlformats.org/officeDocument/2006/relationships/theme" Target="/ppt/slideMasters/theme/theme1.xml" Id="Rca07059537a34d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b732257d4f49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653cba2cf4a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07775489f546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2a5f096444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6c9c250ab43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8a11fcafb4a0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BORGARTING LAGMANNSRETT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BORGARTING LAGMANNSRETT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Keysers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926 721 356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BORGARTING LAGMANNSRETT</a:t>
            </a:r>
          </a:p>
        </p:txBody>
      </p:sp>
    </p:spTree>
  </p:cSld>
  <p:clrMapOvr>
    <a:masterClrMapping xmlns:a="http://schemas.openxmlformats.org/drawingml/2006/main"/>
  </p:clrMapOvr>
</p:sld>
</file>