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f277304f4445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fce05a49284d78"/>
  </p:sldMasterIdLst>
  <p:sldIdLst>
    <p:sldId xmlns:r="http://schemas.openxmlformats.org/officeDocument/2006/relationships" id="256" r:id="R063bfcc479a44d72"/>
    <p:sldId xmlns:r="http://schemas.openxmlformats.org/officeDocument/2006/relationships" id="257" r:id="Rd497e75b14414cad"/>
    <p:sldId xmlns:r="http://schemas.openxmlformats.org/officeDocument/2006/relationships" id="258" r:id="Rb5528412b86f4312"/>
    <p:sldId xmlns:r="http://schemas.openxmlformats.org/officeDocument/2006/relationships" id="259" r:id="R3e4f32372d1c4011"/>
    <p:sldId xmlns:r="http://schemas.openxmlformats.org/officeDocument/2006/relationships" id="260" r:id="R87c8971c5e2046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ce05a49284d78" /><Relationship Type="http://schemas.openxmlformats.org/officeDocument/2006/relationships/slide" Target="/ppt/slides/slide1.xml" Id="R063bfcc479a44d72" /><Relationship Type="http://schemas.openxmlformats.org/officeDocument/2006/relationships/slide" Target="/ppt/slides/slide2.xml" Id="Rd497e75b14414cad" /><Relationship Type="http://schemas.openxmlformats.org/officeDocument/2006/relationships/slide" Target="/ppt/slides/slide3.xml" Id="Rb5528412b86f4312" /><Relationship Type="http://schemas.openxmlformats.org/officeDocument/2006/relationships/slide" Target="/ppt/slides/slide4.xml" Id="R3e4f32372d1c4011" /><Relationship Type="http://schemas.openxmlformats.org/officeDocument/2006/relationships/slide" Target="/ppt/slides/slide5.xml" Id="R87c8971c5e2046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4e32fd3a343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4de7eea624441" /><Relationship Type="http://schemas.openxmlformats.org/officeDocument/2006/relationships/theme" Target="/ppt/slideMasters/theme/theme1.xml" Id="R82d23d71415646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a4de7eea6244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f69ae1bd546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5358f1eb643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c16e0c24645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d5a15c5cd4f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01760928e40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HØYESTERETT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HØYESTERETT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HØYESTERETT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HØYESTERETT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HØYESTERETT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HØYESTERETT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Høyesteretts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926 721 380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HØYESTERETT</a:t>
            </a:r>
          </a:p>
        </p:txBody>
      </p:sp>
    </p:spTree>
  </p:cSld>
  <p:clrMapOvr>
    <a:masterClrMapping xmlns:a="http://schemas.openxmlformats.org/drawingml/2006/main"/>
  </p:clrMapOvr>
</p:sld>
</file>