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43f721bf1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23ce9add849ba"/>
  </p:sldMasterIdLst>
  <p:sldIdLst>
    <p:sldId xmlns:r="http://schemas.openxmlformats.org/officeDocument/2006/relationships" id="256" r:id="R34b690d0deb94460"/>
    <p:sldId xmlns:r="http://schemas.openxmlformats.org/officeDocument/2006/relationships" id="257" r:id="R521eaf57d3e441da"/>
    <p:sldId xmlns:r="http://schemas.openxmlformats.org/officeDocument/2006/relationships" id="258" r:id="R9e7f6978d0544bcf"/>
    <p:sldId xmlns:r="http://schemas.openxmlformats.org/officeDocument/2006/relationships" id="259" r:id="Rea74c86b00364c3a"/>
    <p:sldId xmlns:r="http://schemas.openxmlformats.org/officeDocument/2006/relationships" id="260" r:id="Re90a2226885e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23ce9add849ba" /><Relationship Type="http://schemas.openxmlformats.org/officeDocument/2006/relationships/slide" Target="/ppt/slides/slide1.xml" Id="R34b690d0deb94460" /><Relationship Type="http://schemas.openxmlformats.org/officeDocument/2006/relationships/slide" Target="/ppt/slides/slide2.xml" Id="R521eaf57d3e441da" /><Relationship Type="http://schemas.openxmlformats.org/officeDocument/2006/relationships/slide" Target="/ppt/slides/slide3.xml" Id="R9e7f6978d0544bcf" /><Relationship Type="http://schemas.openxmlformats.org/officeDocument/2006/relationships/slide" Target="/ppt/slides/slide4.xml" Id="Rea74c86b00364c3a" /><Relationship Type="http://schemas.openxmlformats.org/officeDocument/2006/relationships/slide" Target="/ppt/slides/slide5.xml" Id="Re90a2226885e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cce190df1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6ce65ba0446ca" /><Relationship Type="http://schemas.openxmlformats.org/officeDocument/2006/relationships/theme" Target="/ppt/slideMasters/theme/theme1.xml" Id="Rb2d7c653486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6ce65ba04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0d2119036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4abde7a7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9ed48da28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bb3ca1ed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55e19151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DOMSTOLADMINISTRASJONEN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DOMSTOLADMINISTRASJONEN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DOMSTOLADMINISTRASJONEN</a:t>
            </a:r>
          </a:p>
        </p:txBody>
      </p:sp>
    </p:spTree>
  </p:cSld>
  <p:clrMapOvr>
    <a:masterClrMapping xmlns:a="http://schemas.openxmlformats.org/drawingml/2006/main"/>
  </p:clrMapOvr>
</p:sld>
</file>