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8330391dbc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3a61e66c7a4dd9"/>
  </p:sldMasterIdLst>
  <p:sldIdLst>
    <p:sldId xmlns:r="http://schemas.openxmlformats.org/officeDocument/2006/relationships" id="256" r:id="R0a205032faa94714"/>
    <p:sldId xmlns:r="http://schemas.openxmlformats.org/officeDocument/2006/relationships" id="257" r:id="Rafb0724a889a48bf"/>
    <p:sldId xmlns:r="http://schemas.openxmlformats.org/officeDocument/2006/relationships" id="258" r:id="R631c835b1a164b8f"/>
    <p:sldId xmlns:r="http://schemas.openxmlformats.org/officeDocument/2006/relationships" id="259" r:id="R4e50fd92561948c0"/>
    <p:sldId xmlns:r="http://schemas.openxmlformats.org/officeDocument/2006/relationships" id="260" r:id="Rca0021514bd34f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a61e66c7a4dd9" /><Relationship Type="http://schemas.openxmlformats.org/officeDocument/2006/relationships/slide" Target="/ppt/slides/slide1.xml" Id="R0a205032faa94714" /><Relationship Type="http://schemas.openxmlformats.org/officeDocument/2006/relationships/slide" Target="/ppt/slides/slide2.xml" Id="Rafb0724a889a48bf" /><Relationship Type="http://schemas.openxmlformats.org/officeDocument/2006/relationships/slide" Target="/ppt/slides/slide3.xml" Id="R631c835b1a164b8f" /><Relationship Type="http://schemas.openxmlformats.org/officeDocument/2006/relationships/slide" Target="/ppt/slides/slide4.xml" Id="R4e50fd92561948c0" /><Relationship Type="http://schemas.openxmlformats.org/officeDocument/2006/relationships/slide" Target="/ppt/slides/slide5.xml" Id="Rca0021514bd34f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3ddb39227546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1cfc6732c419e" /><Relationship Type="http://schemas.openxmlformats.org/officeDocument/2006/relationships/theme" Target="/ppt/slideMasters/theme/theme1.xml" Id="R4398041e73c84b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81cfc6732c41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e68bd2cf849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3d9f5b4e344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7378ddbed4d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430bc119c41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7a5b3850a41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FINNMARKSKOMMISJONEN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FINNMARKSKOMMISJONEN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FINNMARKSKOMMISJONEN ble etablert [år] og holder til i Tana.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FINNMARKSKOMMISJONEN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FINNMARKSKOMMISJONEN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FINNMARKSKOMMISJONEN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Diggivisti - Tinghuset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9845 Tana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926 721 836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FINNMARKSKOMMISJONEN</a:t>
            </a:r>
          </a:p>
        </p:txBody>
      </p:sp>
    </p:spTree>
  </p:cSld>
  <p:clrMapOvr>
    <a:masterClrMapping xmlns:a="http://schemas.openxmlformats.org/drawingml/2006/main"/>
  </p:clrMapOvr>
</p:sld>
</file>