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66c8e8109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1ce4e5e3a4a36"/>
  </p:sldMasterIdLst>
  <p:sldIdLst>
    <p:sldId xmlns:r="http://schemas.openxmlformats.org/officeDocument/2006/relationships" id="256" r:id="R3ce1fd99094d4210"/>
    <p:sldId xmlns:r="http://schemas.openxmlformats.org/officeDocument/2006/relationships" id="257" r:id="Ree0e7c929edc46b3"/>
    <p:sldId xmlns:r="http://schemas.openxmlformats.org/officeDocument/2006/relationships" id="258" r:id="R485064d8bd214cec"/>
    <p:sldId xmlns:r="http://schemas.openxmlformats.org/officeDocument/2006/relationships" id="259" r:id="R1b7f9a02ec1148e7"/>
    <p:sldId xmlns:r="http://schemas.openxmlformats.org/officeDocument/2006/relationships" id="260" r:id="R9181a98a9c2045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1ce4e5e3a4a36" /><Relationship Type="http://schemas.openxmlformats.org/officeDocument/2006/relationships/slide" Target="/ppt/slides/slide1.xml" Id="R3ce1fd99094d4210" /><Relationship Type="http://schemas.openxmlformats.org/officeDocument/2006/relationships/slide" Target="/ppt/slides/slide2.xml" Id="Ree0e7c929edc46b3" /><Relationship Type="http://schemas.openxmlformats.org/officeDocument/2006/relationships/slide" Target="/ppt/slides/slide3.xml" Id="R485064d8bd214cec" /><Relationship Type="http://schemas.openxmlformats.org/officeDocument/2006/relationships/slide" Target="/ppt/slides/slide4.xml" Id="R1b7f9a02ec1148e7" /><Relationship Type="http://schemas.openxmlformats.org/officeDocument/2006/relationships/slide" Target="/ppt/slides/slide5.xml" Id="R9181a98a9c2045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48c4fc0b7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1c9e968d4a77" /><Relationship Type="http://schemas.openxmlformats.org/officeDocument/2006/relationships/theme" Target="/ppt/slideMasters/theme/theme1.xml" Id="Rd82cda9147dc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91c9e968d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af835e73a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86e62b31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c4c360110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85a388f7d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0d835383e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SIS-JA NUORTA-FINNMÁRKKU DIGGEGODDI /INDRE OG ØSTRE FINNMARK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SIS-JA NUORTA-FINNMÁRKKU DIGGEGODDI /INDRE OG ØSTRE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SIS-JA NUORTA-FINNMÁRKKU DIGGEGODDI /INDRE OG ØSTRE FINNMARK TINGRETT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SIS-JA NUORTA-FINNMÁRKKU DIGGEGODDI /INDRE OG ØSTRE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SIS-JA NUORTA-FINNMÁRKKU DIGGEGODDI /INDRE OG ØSTRE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SIS-JA NUORTA-FINNMÁRKKU DIGGEGODDI /INDRE OG ØSTRE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926 722 840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SIS-JA NUORTA-FINNMÁRKKU DIGGEGODDI /INDRE OG ØSTRE FINNMARK TINGRETT</a:t>
            </a:r>
          </a:p>
        </p:txBody>
      </p:sp>
    </p:spTree>
  </p:cSld>
  <p:clrMapOvr>
    <a:masterClrMapping xmlns:a="http://schemas.openxmlformats.org/drawingml/2006/main"/>
  </p:clrMapOvr>
</p:sld>
</file>