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e0ac16af8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15d9f2bae4b09"/>
  </p:sldMasterIdLst>
  <p:sldIdLst>
    <p:sldId xmlns:r="http://schemas.openxmlformats.org/officeDocument/2006/relationships" id="256" r:id="R84071098b5f944ba"/>
    <p:sldId xmlns:r="http://schemas.openxmlformats.org/officeDocument/2006/relationships" id="257" r:id="Raba3365c82c34c7b"/>
    <p:sldId xmlns:r="http://schemas.openxmlformats.org/officeDocument/2006/relationships" id="258" r:id="Rd5c928b3ccdf4e78"/>
    <p:sldId xmlns:r="http://schemas.openxmlformats.org/officeDocument/2006/relationships" id="259" r:id="Raf7ac9086d85449e"/>
    <p:sldId xmlns:r="http://schemas.openxmlformats.org/officeDocument/2006/relationships" id="260" r:id="R7b4017c61b31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15d9f2bae4b09" /><Relationship Type="http://schemas.openxmlformats.org/officeDocument/2006/relationships/slide" Target="/ppt/slides/slide1.xml" Id="R84071098b5f944ba" /><Relationship Type="http://schemas.openxmlformats.org/officeDocument/2006/relationships/slide" Target="/ppt/slides/slide2.xml" Id="Raba3365c82c34c7b" /><Relationship Type="http://schemas.openxmlformats.org/officeDocument/2006/relationships/slide" Target="/ppt/slides/slide3.xml" Id="Rd5c928b3ccdf4e78" /><Relationship Type="http://schemas.openxmlformats.org/officeDocument/2006/relationships/slide" Target="/ppt/slides/slide4.xml" Id="Raf7ac9086d85449e" /><Relationship Type="http://schemas.openxmlformats.org/officeDocument/2006/relationships/slide" Target="/ppt/slides/slide5.xml" Id="R7b4017c61b31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f63eff6cf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6dcef06d4b6e" /><Relationship Type="http://schemas.openxmlformats.org/officeDocument/2006/relationships/theme" Target="/ppt/slideMasters/theme/theme1.xml" Id="Raa2377200c83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76dcef06d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d64ec0b6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9864cd47e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a9033003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fb948b2b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f75ce9f3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FINNMARK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FINNMARK TINGRETT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926 722 956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FINNMARK TINGRETT</a:t>
            </a:r>
          </a:p>
        </p:txBody>
      </p:sp>
    </p:spTree>
  </p:cSld>
  <p:clrMapOvr>
    <a:masterClrMapping xmlns:a="http://schemas.openxmlformats.org/drawingml/2006/main"/>
  </p:clrMapOvr>
</p:sld>
</file>