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0a45dcb76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789975dd24dfc"/>
  </p:sldMasterIdLst>
  <p:sldIdLst>
    <p:sldId xmlns:r="http://schemas.openxmlformats.org/officeDocument/2006/relationships" id="256" r:id="R45e48aa042414199"/>
    <p:sldId xmlns:r="http://schemas.openxmlformats.org/officeDocument/2006/relationships" id="257" r:id="R1927b6fdf39f4aae"/>
    <p:sldId xmlns:r="http://schemas.openxmlformats.org/officeDocument/2006/relationships" id="258" r:id="R4f297da2cbc64cba"/>
    <p:sldId xmlns:r="http://schemas.openxmlformats.org/officeDocument/2006/relationships" id="259" r:id="Rf2a2fbd4e5284040"/>
    <p:sldId xmlns:r="http://schemas.openxmlformats.org/officeDocument/2006/relationships" id="260" r:id="R98a935036672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789975dd24dfc" /><Relationship Type="http://schemas.openxmlformats.org/officeDocument/2006/relationships/slide" Target="/ppt/slides/slide1.xml" Id="R45e48aa042414199" /><Relationship Type="http://schemas.openxmlformats.org/officeDocument/2006/relationships/slide" Target="/ppt/slides/slide2.xml" Id="R1927b6fdf39f4aae" /><Relationship Type="http://schemas.openxmlformats.org/officeDocument/2006/relationships/slide" Target="/ppt/slides/slide3.xml" Id="R4f297da2cbc64cba" /><Relationship Type="http://schemas.openxmlformats.org/officeDocument/2006/relationships/slide" Target="/ppt/slides/slide4.xml" Id="Rf2a2fbd4e5284040" /><Relationship Type="http://schemas.openxmlformats.org/officeDocument/2006/relationships/slide" Target="/ppt/slides/slide5.xml" Id="R98a935036672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9f2ac34cf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4f0d08964517" /><Relationship Type="http://schemas.openxmlformats.org/officeDocument/2006/relationships/theme" Target="/ppt/slideMasters/theme/theme1.xml" Id="R71dc305cf110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84f0d089645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f62c83f0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bb3485305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98b1ca2d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cc167216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017dce376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NORD-TROMS OG SENJA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NORD-TROMS OG SENJA TINGRETT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NORD-TROMS OG SENJA TINGRETT</a:t>
            </a:r>
          </a:p>
        </p:txBody>
      </p:sp>
    </p:spTree>
  </p:cSld>
  <p:clrMapOvr>
    <a:masterClrMapping xmlns:a="http://schemas.openxmlformats.org/drawingml/2006/main"/>
  </p:clrMapOvr>
</p:sld>
</file>