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f1c6b58a6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261b723d24478"/>
  </p:sldMasterIdLst>
  <p:sldIdLst>
    <p:sldId xmlns:r="http://schemas.openxmlformats.org/officeDocument/2006/relationships" id="256" r:id="R8a358bb523464aed"/>
    <p:sldId xmlns:r="http://schemas.openxmlformats.org/officeDocument/2006/relationships" id="257" r:id="Rc4c8f6197bae45b1"/>
    <p:sldId xmlns:r="http://schemas.openxmlformats.org/officeDocument/2006/relationships" id="258" r:id="R450b56ffb89040a8"/>
    <p:sldId xmlns:r="http://schemas.openxmlformats.org/officeDocument/2006/relationships" id="259" r:id="R2b638b09baf84b08"/>
    <p:sldId xmlns:r="http://schemas.openxmlformats.org/officeDocument/2006/relationships" id="260" r:id="R6cb7c5db9cf0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261b723d24478" /><Relationship Type="http://schemas.openxmlformats.org/officeDocument/2006/relationships/slide" Target="/ppt/slides/slide1.xml" Id="R8a358bb523464aed" /><Relationship Type="http://schemas.openxmlformats.org/officeDocument/2006/relationships/slide" Target="/ppt/slides/slide2.xml" Id="Rc4c8f6197bae45b1" /><Relationship Type="http://schemas.openxmlformats.org/officeDocument/2006/relationships/slide" Target="/ppt/slides/slide3.xml" Id="R450b56ffb89040a8" /><Relationship Type="http://schemas.openxmlformats.org/officeDocument/2006/relationships/slide" Target="/ppt/slides/slide4.xml" Id="R2b638b09baf84b08" /><Relationship Type="http://schemas.openxmlformats.org/officeDocument/2006/relationships/slide" Target="/ppt/slides/slide5.xml" Id="R6cb7c5db9cf0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31a80bdf4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7434e8ea4b38" /><Relationship Type="http://schemas.openxmlformats.org/officeDocument/2006/relationships/theme" Target="/ppt/slideMasters/theme/theme1.xml" Id="R4581773734ba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67434e8ea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9d9cbf694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2e5e64fe4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8cc9d26664b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bc7657533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c51352a7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MIDTRE HÅLOGALAND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MIDTRE HÅLOGALAND TINGRETT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