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a2488e4b8e45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413aed1fc54f8f"/>
  </p:sldMasterIdLst>
  <p:sldIdLst>
    <p:sldId xmlns:r="http://schemas.openxmlformats.org/officeDocument/2006/relationships" id="256" r:id="Raca3e852ef354940"/>
    <p:sldId xmlns:r="http://schemas.openxmlformats.org/officeDocument/2006/relationships" id="257" r:id="R6f3e9e08919048cc"/>
    <p:sldId xmlns:r="http://schemas.openxmlformats.org/officeDocument/2006/relationships" id="258" r:id="R5e08403b96c14819"/>
    <p:sldId xmlns:r="http://schemas.openxmlformats.org/officeDocument/2006/relationships" id="259" r:id="Rc081d8715a41489f"/>
    <p:sldId xmlns:r="http://schemas.openxmlformats.org/officeDocument/2006/relationships" id="260" r:id="R955410e86f9341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413aed1fc54f8f" /><Relationship Type="http://schemas.openxmlformats.org/officeDocument/2006/relationships/slide" Target="/ppt/slides/slide1.xml" Id="Raca3e852ef354940" /><Relationship Type="http://schemas.openxmlformats.org/officeDocument/2006/relationships/slide" Target="/ppt/slides/slide2.xml" Id="R6f3e9e08919048cc" /><Relationship Type="http://schemas.openxmlformats.org/officeDocument/2006/relationships/slide" Target="/ppt/slides/slide3.xml" Id="R5e08403b96c14819" /><Relationship Type="http://schemas.openxmlformats.org/officeDocument/2006/relationships/slide" Target="/ppt/slides/slide4.xml" Id="Rc081d8715a41489f" /><Relationship Type="http://schemas.openxmlformats.org/officeDocument/2006/relationships/slide" Target="/ppt/slides/slide5.xml" Id="R955410e86f9341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414f97d4da42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b8b62d9bc47d1" /><Relationship Type="http://schemas.openxmlformats.org/officeDocument/2006/relationships/theme" Target="/ppt/slideMasters/theme/theme1.xml" Id="R49736a90e2be42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6b8b62d9bc47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00e1fb8b74a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531eb13d941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e24da623149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eed948d4a4f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ad58d3bb543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HELGELAND TINGRETT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HELGELAND TINGRETT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Nytorget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926 723 162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TINGRETT</a:t>
            </a:r>
          </a:p>
        </p:txBody>
      </p:sp>
    </p:spTree>
  </p:cSld>
  <p:clrMapOvr>
    <a:masterClrMapping xmlns:a="http://schemas.openxmlformats.org/drawingml/2006/main"/>
  </p:clrMapOvr>
</p:sld>
</file>