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fe3b23d7b24e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5a2fa701b74522"/>
  </p:sldMasterIdLst>
  <p:sldIdLst>
    <p:sldId xmlns:r="http://schemas.openxmlformats.org/officeDocument/2006/relationships" id="256" r:id="R3c053cfb3bc147b4"/>
    <p:sldId xmlns:r="http://schemas.openxmlformats.org/officeDocument/2006/relationships" id="257" r:id="Radaea29516ea465b"/>
    <p:sldId xmlns:r="http://schemas.openxmlformats.org/officeDocument/2006/relationships" id="258" r:id="R6d255bbbfb5e4d58"/>
    <p:sldId xmlns:r="http://schemas.openxmlformats.org/officeDocument/2006/relationships" id="259" r:id="R627a8b645c1e4046"/>
    <p:sldId xmlns:r="http://schemas.openxmlformats.org/officeDocument/2006/relationships" id="260" r:id="R8c6ed0632fa049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5a2fa701b74522" /><Relationship Type="http://schemas.openxmlformats.org/officeDocument/2006/relationships/slide" Target="/ppt/slides/slide1.xml" Id="R3c053cfb3bc147b4" /><Relationship Type="http://schemas.openxmlformats.org/officeDocument/2006/relationships/slide" Target="/ppt/slides/slide2.xml" Id="Radaea29516ea465b" /><Relationship Type="http://schemas.openxmlformats.org/officeDocument/2006/relationships/slide" Target="/ppt/slides/slide3.xml" Id="R6d255bbbfb5e4d58" /><Relationship Type="http://schemas.openxmlformats.org/officeDocument/2006/relationships/slide" Target="/ppt/slides/slide4.xml" Id="R627a8b645c1e4046" /><Relationship Type="http://schemas.openxmlformats.org/officeDocument/2006/relationships/slide" Target="/ppt/slides/slide5.xml" Id="R8c6ed0632fa049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58d4507bc14e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ce7b5188f4225" /><Relationship Type="http://schemas.openxmlformats.org/officeDocument/2006/relationships/theme" Target="/ppt/slideMasters/theme/theme1.xml" Id="R0cf84d51572b45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cce7b5188f42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b3b07da6d42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233f56f5447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b22f0b0434d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994f216aa41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5065a61f84f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HAUGALAND OG SUNNHORDLAND TINGRETT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 OG SUNNHORDLAND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HAUGALAND OG SUNNHORDLAND TINGRETT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 OG SUNNHORDLAND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 OG SUNNHORDLAND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 OG SUNNHORDLAND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Sørhauggata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926 723 405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 OG SUNNHORDLAND TINGRETT</a:t>
            </a:r>
          </a:p>
        </p:txBody>
      </p:sp>
    </p:spTree>
  </p:cSld>
  <p:clrMapOvr>
    <a:masterClrMapping xmlns:a="http://schemas.openxmlformats.org/drawingml/2006/main"/>
  </p:clrMapOvr>
</p:sld>
</file>