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a054e7aaf342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57af99fd104b52"/>
  </p:sldMasterIdLst>
  <p:sldIdLst>
    <p:sldId xmlns:r="http://schemas.openxmlformats.org/officeDocument/2006/relationships" id="256" r:id="R45713ebfb0a34b82"/>
    <p:sldId xmlns:r="http://schemas.openxmlformats.org/officeDocument/2006/relationships" id="257" r:id="R118bde279d28425f"/>
    <p:sldId xmlns:r="http://schemas.openxmlformats.org/officeDocument/2006/relationships" id="258" r:id="Ra68dace6a8ad4957"/>
    <p:sldId xmlns:r="http://schemas.openxmlformats.org/officeDocument/2006/relationships" id="259" r:id="R5114f5fc56104802"/>
    <p:sldId xmlns:r="http://schemas.openxmlformats.org/officeDocument/2006/relationships" id="260" r:id="Rd42453a0f42e45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57af99fd104b52" /><Relationship Type="http://schemas.openxmlformats.org/officeDocument/2006/relationships/slide" Target="/ppt/slides/slide1.xml" Id="R45713ebfb0a34b82" /><Relationship Type="http://schemas.openxmlformats.org/officeDocument/2006/relationships/slide" Target="/ppt/slides/slide2.xml" Id="R118bde279d28425f" /><Relationship Type="http://schemas.openxmlformats.org/officeDocument/2006/relationships/slide" Target="/ppt/slides/slide3.xml" Id="Ra68dace6a8ad4957" /><Relationship Type="http://schemas.openxmlformats.org/officeDocument/2006/relationships/slide" Target="/ppt/slides/slide4.xml" Id="R5114f5fc56104802" /><Relationship Type="http://schemas.openxmlformats.org/officeDocument/2006/relationships/slide" Target="/ppt/slides/slide5.xml" Id="Rd42453a0f42e45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d56688f1cf47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17a9cbfd14167" /><Relationship Type="http://schemas.openxmlformats.org/officeDocument/2006/relationships/theme" Target="/ppt/slideMasters/theme/theme1.xml" Id="Rbff22e6d4c964e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f17a9cbfd141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8886b8a7c44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ead4a223e45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6e775f94f4c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3d66f824645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1b1983ef244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SØR-ROGALAND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SØR-ROGALAND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SØR-ROGALAND TINGRETT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SØR-ROGALAND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SØR-ROGALAND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SØR-ROGALAND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Bergelandsgata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926 723 448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SØR-ROGALAND TINGRETT</a:t>
            </a:r>
          </a:p>
        </p:txBody>
      </p:sp>
    </p:spTree>
  </p:cSld>
  <p:clrMapOvr>
    <a:masterClrMapping xmlns:a="http://schemas.openxmlformats.org/drawingml/2006/main"/>
  </p:clrMapOvr>
</p:sld>
</file>