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ae010f80ed4e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5ef16e29c74ef9"/>
  </p:sldMasterIdLst>
  <p:sldIdLst>
    <p:sldId xmlns:r="http://schemas.openxmlformats.org/officeDocument/2006/relationships" id="256" r:id="Rde48afda35a04ebe"/>
    <p:sldId xmlns:r="http://schemas.openxmlformats.org/officeDocument/2006/relationships" id="257" r:id="R022b418d193b4744"/>
    <p:sldId xmlns:r="http://schemas.openxmlformats.org/officeDocument/2006/relationships" id="258" r:id="R5844a7c49b554fc8"/>
    <p:sldId xmlns:r="http://schemas.openxmlformats.org/officeDocument/2006/relationships" id="259" r:id="R7a73c51711ee428a"/>
    <p:sldId xmlns:r="http://schemas.openxmlformats.org/officeDocument/2006/relationships" id="260" r:id="R68a61439f7de45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5ef16e29c74ef9" /><Relationship Type="http://schemas.openxmlformats.org/officeDocument/2006/relationships/slide" Target="/ppt/slides/slide1.xml" Id="Rde48afda35a04ebe" /><Relationship Type="http://schemas.openxmlformats.org/officeDocument/2006/relationships/slide" Target="/ppt/slides/slide2.xml" Id="R022b418d193b4744" /><Relationship Type="http://schemas.openxmlformats.org/officeDocument/2006/relationships/slide" Target="/ppt/slides/slide3.xml" Id="R5844a7c49b554fc8" /><Relationship Type="http://schemas.openxmlformats.org/officeDocument/2006/relationships/slide" Target="/ppt/slides/slide4.xml" Id="R7a73c51711ee428a" /><Relationship Type="http://schemas.openxmlformats.org/officeDocument/2006/relationships/slide" Target="/ppt/slides/slide5.xml" Id="R68a61439f7de45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ff99b845b14e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3d6bbf4ef4891" /><Relationship Type="http://schemas.openxmlformats.org/officeDocument/2006/relationships/theme" Target="/ppt/slideMasters/theme/theme1.xml" Id="Ra41b1a5ae96446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f3d6bbf4ef48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6e74cda9946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8f488641748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09691d92340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68c2fdcc54c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248185d7e4e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TINGRETT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Tollbodgata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926 723 480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TINGRETT</a:t>
            </a:r>
          </a:p>
        </p:txBody>
      </p:sp>
    </p:spTree>
  </p:cSld>
  <p:clrMapOvr>
    <a:masterClrMapping xmlns:a="http://schemas.openxmlformats.org/drawingml/2006/main"/>
  </p:clrMapOvr>
</p:sld>
</file>