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4e396daa8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5d2b6d53644335"/>
  </p:sldMasterIdLst>
  <p:sldIdLst>
    <p:sldId xmlns:r="http://schemas.openxmlformats.org/officeDocument/2006/relationships" id="256" r:id="Ra5cca51448c64fe7"/>
    <p:sldId xmlns:r="http://schemas.openxmlformats.org/officeDocument/2006/relationships" id="257" r:id="Rd1eff5d68fdd44dd"/>
    <p:sldId xmlns:r="http://schemas.openxmlformats.org/officeDocument/2006/relationships" id="258" r:id="Rf760928f381e4df2"/>
    <p:sldId xmlns:r="http://schemas.openxmlformats.org/officeDocument/2006/relationships" id="259" r:id="R3309173ea65f42e5"/>
    <p:sldId xmlns:r="http://schemas.openxmlformats.org/officeDocument/2006/relationships" id="260" r:id="Ra5d7d72d0347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d2b6d53644335" /><Relationship Type="http://schemas.openxmlformats.org/officeDocument/2006/relationships/slide" Target="/ppt/slides/slide1.xml" Id="Ra5cca51448c64fe7" /><Relationship Type="http://schemas.openxmlformats.org/officeDocument/2006/relationships/slide" Target="/ppt/slides/slide2.xml" Id="Rd1eff5d68fdd44dd" /><Relationship Type="http://schemas.openxmlformats.org/officeDocument/2006/relationships/slide" Target="/ppt/slides/slide3.xml" Id="Rf760928f381e4df2" /><Relationship Type="http://schemas.openxmlformats.org/officeDocument/2006/relationships/slide" Target="/ppt/slides/slide4.xml" Id="R3309173ea65f42e5" /><Relationship Type="http://schemas.openxmlformats.org/officeDocument/2006/relationships/slide" Target="/ppt/slides/slide5.xml" Id="Ra5d7d72d0347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06a0eaa34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4f65e5a204364" /><Relationship Type="http://schemas.openxmlformats.org/officeDocument/2006/relationships/theme" Target="/ppt/slideMasters/theme/theme1.xml" Id="Rfca7f7af625f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4f65e5a2043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42745d6cb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b5ca7ab46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18b70a9b1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facd905cf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f4edd85dd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VESTFOLD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VESTFOLD TINGRETT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Stenmalveien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TINGRETT</a:t>
            </a:r>
          </a:p>
        </p:txBody>
      </p:sp>
    </p:spTree>
  </p:cSld>
  <p:clrMapOvr>
    <a:masterClrMapping xmlns:a="http://schemas.openxmlformats.org/drawingml/2006/main"/>
  </p:clrMapOvr>
</p:sld>
</file>