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2df6683c0c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5f90bde265457e"/>
  </p:sldMasterIdLst>
  <p:sldIdLst>
    <p:sldId xmlns:r="http://schemas.openxmlformats.org/officeDocument/2006/relationships" id="256" r:id="R105b83bbf573497b"/>
    <p:sldId xmlns:r="http://schemas.openxmlformats.org/officeDocument/2006/relationships" id="257" r:id="R3d276d39569648a3"/>
    <p:sldId xmlns:r="http://schemas.openxmlformats.org/officeDocument/2006/relationships" id="258" r:id="Rc3e9034334ca47af"/>
    <p:sldId xmlns:r="http://schemas.openxmlformats.org/officeDocument/2006/relationships" id="259" r:id="R02c11a21c7114754"/>
    <p:sldId xmlns:r="http://schemas.openxmlformats.org/officeDocument/2006/relationships" id="260" r:id="R7a090b3f9805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f90bde265457e" /><Relationship Type="http://schemas.openxmlformats.org/officeDocument/2006/relationships/slide" Target="/ppt/slides/slide1.xml" Id="R105b83bbf573497b" /><Relationship Type="http://schemas.openxmlformats.org/officeDocument/2006/relationships/slide" Target="/ppt/slides/slide2.xml" Id="R3d276d39569648a3" /><Relationship Type="http://schemas.openxmlformats.org/officeDocument/2006/relationships/slide" Target="/ppt/slides/slide3.xml" Id="Rc3e9034334ca47af" /><Relationship Type="http://schemas.openxmlformats.org/officeDocument/2006/relationships/slide" Target="/ppt/slides/slide4.xml" Id="R02c11a21c7114754" /><Relationship Type="http://schemas.openxmlformats.org/officeDocument/2006/relationships/slide" Target="/ppt/slides/slide5.xml" Id="R7a090b3f9805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a2eace01440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d16abfa104e95" /><Relationship Type="http://schemas.openxmlformats.org/officeDocument/2006/relationships/theme" Target="/ppt/slideMasters/theme/theme1.xml" Id="R7e118ff5102d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ad16abfa10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86110fd6b4e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e132161c54d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274f668bb43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b0839f4ec4e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7c22084f84c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OG GLÅMDAL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OG GLÅMDAL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OG GLÅMDAL TINGRETT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OG GLÅMDAL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OG GLÅMDAL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OG GLÅMDAL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926 723 863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OG GLÅMDAL TINGRETT</a:t>
            </a:r>
          </a:p>
        </p:txBody>
      </p:sp>
    </p:spTree>
  </p:cSld>
  <p:clrMapOvr>
    <a:masterClrMapping xmlns:a="http://schemas.openxmlformats.org/drawingml/2006/main"/>
  </p:clrMapOvr>
</p:sld>
</file>