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f246d540364b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24b3b257664acf"/>
  </p:sldMasterIdLst>
  <p:sldIdLst>
    <p:sldId xmlns:r="http://schemas.openxmlformats.org/officeDocument/2006/relationships" id="256" r:id="R70d6fd357c224a5e"/>
    <p:sldId xmlns:r="http://schemas.openxmlformats.org/officeDocument/2006/relationships" id="257" r:id="R30e473a0f27747fa"/>
    <p:sldId xmlns:r="http://schemas.openxmlformats.org/officeDocument/2006/relationships" id="258" r:id="R3de0e09b06614d11"/>
    <p:sldId xmlns:r="http://schemas.openxmlformats.org/officeDocument/2006/relationships" id="259" r:id="R6379dc4112514da6"/>
    <p:sldId xmlns:r="http://schemas.openxmlformats.org/officeDocument/2006/relationships" id="260" r:id="Re2ad68dcc0db4500"/>
    <p:sldId xmlns:r="http://schemas.openxmlformats.org/officeDocument/2006/relationships" id="261" r:id="R56c332d1a93f457b"/>
    <p:sldId xmlns:r="http://schemas.openxmlformats.org/officeDocument/2006/relationships" id="262" r:id="R00c4a2a42d9b40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24b3b257664acf" /><Relationship Type="http://schemas.openxmlformats.org/officeDocument/2006/relationships/slide" Target="/ppt/slides/slide1.xml" Id="R70d6fd357c224a5e" /><Relationship Type="http://schemas.openxmlformats.org/officeDocument/2006/relationships/slide" Target="/ppt/slides/slide2.xml" Id="R30e473a0f27747fa" /><Relationship Type="http://schemas.openxmlformats.org/officeDocument/2006/relationships/slide" Target="/ppt/slides/slide3.xml" Id="R3de0e09b06614d11" /><Relationship Type="http://schemas.openxmlformats.org/officeDocument/2006/relationships/slide" Target="/ppt/slides/slide4.xml" Id="R6379dc4112514da6" /><Relationship Type="http://schemas.openxmlformats.org/officeDocument/2006/relationships/slide" Target="/ppt/slides/slide5.xml" Id="Re2ad68dcc0db4500" /><Relationship Type="http://schemas.openxmlformats.org/officeDocument/2006/relationships/slide" Target="/ppt/slides/slide6.xml" Id="R56c332d1a93f457b" /><Relationship Type="http://schemas.openxmlformats.org/officeDocument/2006/relationships/slide" Target="/ppt/slides/slide7.xml" Id="R00c4a2a42d9b40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3e29d2434f4f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cd16b4dbc45f6" /><Relationship Type="http://schemas.openxmlformats.org/officeDocument/2006/relationships/theme" Target="/ppt/slideMasters/theme/theme1.xml" Id="Ra2650c576f4643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4cd16b4dbc45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ef3fc052b47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85af5c79a4a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7d591b7a044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659e6313745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7d461045f4d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5fcadc4664a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bea73dbf346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83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83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 INVEST AS ble etablert [år] og holder til i Hvittingfoss.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83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83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83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310 643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310 643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83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PETROKAS KAROLIS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83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Efteløtveien 720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3647 Hvittingfoss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926 725 343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83 INVEST AS</a:t>
            </a:r>
          </a:p>
        </p:txBody>
      </p:sp>
    </p:spTree>
  </p:cSld>
  <p:clrMapOvr>
    <a:masterClrMapping xmlns:a="http://schemas.openxmlformats.org/drawingml/2006/main"/>
  </p:clrMapOvr>
</p:sld>
</file>