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fb5835aaf74f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25785b179d457d"/>
  </p:sldMasterIdLst>
  <p:sldIdLst>
    <p:sldId xmlns:r="http://schemas.openxmlformats.org/officeDocument/2006/relationships" id="256" r:id="Re04aab31a6c14ddd"/>
    <p:sldId xmlns:r="http://schemas.openxmlformats.org/officeDocument/2006/relationships" id="257" r:id="Rec7d52aa6c5a48f6"/>
    <p:sldId xmlns:r="http://schemas.openxmlformats.org/officeDocument/2006/relationships" id="258" r:id="R77440e5351844b58"/>
    <p:sldId xmlns:r="http://schemas.openxmlformats.org/officeDocument/2006/relationships" id="259" r:id="R2366d44092924324"/>
    <p:sldId xmlns:r="http://schemas.openxmlformats.org/officeDocument/2006/relationships" id="260" r:id="Rcc6ddcee730d4a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5785b179d457d" /><Relationship Type="http://schemas.openxmlformats.org/officeDocument/2006/relationships/slide" Target="/ppt/slides/slide1.xml" Id="Re04aab31a6c14ddd" /><Relationship Type="http://schemas.openxmlformats.org/officeDocument/2006/relationships/slide" Target="/ppt/slides/slide2.xml" Id="Rec7d52aa6c5a48f6" /><Relationship Type="http://schemas.openxmlformats.org/officeDocument/2006/relationships/slide" Target="/ppt/slides/slide3.xml" Id="R77440e5351844b58" /><Relationship Type="http://schemas.openxmlformats.org/officeDocument/2006/relationships/slide" Target="/ppt/slides/slide4.xml" Id="R2366d44092924324" /><Relationship Type="http://schemas.openxmlformats.org/officeDocument/2006/relationships/slide" Target="/ppt/slides/slide5.xml" Id="Rcc6ddcee730d4a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5401e8c7e40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09102340d4a5f" /><Relationship Type="http://schemas.openxmlformats.org/officeDocument/2006/relationships/theme" Target="/ppt/slideMasters/theme/theme1.xml" Id="R9358a777f22a43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d09102340d4a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db3dba0ea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4bd957beb47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d685af7d74c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c849bfc7246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66788dc3d42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FOLLO OG NORDRE ØSTFOLD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OG NORDRE ØSTFOLD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FOLLO OG NORDRE ØSTFOLD TINGRETT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OG NORDRE ØSTFOLD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OG NORDRE ØSTFOLD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OG NORDRE ØSTFOLD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Tinghusveien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926 725 920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OG NORDRE ØSTFOLD TINGRETT</a:t>
            </a:r>
          </a:p>
        </p:txBody>
      </p:sp>
    </p:spTree>
  </p:cSld>
  <p:clrMapOvr>
    <a:masterClrMapping xmlns:a="http://schemas.openxmlformats.org/drawingml/2006/main"/>
  </p:clrMapOvr>
</p:sld>
</file>