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0509d32bc6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0dcc57cb04fd1"/>
  </p:sldMasterIdLst>
  <p:sldIdLst>
    <p:sldId xmlns:r="http://schemas.openxmlformats.org/officeDocument/2006/relationships" id="256" r:id="Ra18bd99ea7584477"/>
    <p:sldId xmlns:r="http://schemas.openxmlformats.org/officeDocument/2006/relationships" id="257" r:id="Rcfc74e08617a4147"/>
    <p:sldId xmlns:r="http://schemas.openxmlformats.org/officeDocument/2006/relationships" id="258" r:id="Rd41b3fccd93d416f"/>
    <p:sldId xmlns:r="http://schemas.openxmlformats.org/officeDocument/2006/relationships" id="259" r:id="R8570a2b93ddb4496"/>
    <p:sldId xmlns:r="http://schemas.openxmlformats.org/officeDocument/2006/relationships" id="260" r:id="Rdaff2e5a9644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0dcc57cb04fd1" /><Relationship Type="http://schemas.openxmlformats.org/officeDocument/2006/relationships/slide" Target="/ppt/slides/slide1.xml" Id="Ra18bd99ea7584477" /><Relationship Type="http://schemas.openxmlformats.org/officeDocument/2006/relationships/slide" Target="/ppt/slides/slide2.xml" Id="Rcfc74e08617a4147" /><Relationship Type="http://schemas.openxmlformats.org/officeDocument/2006/relationships/slide" Target="/ppt/slides/slide3.xml" Id="Rd41b3fccd93d416f" /><Relationship Type="http://schemas.openxmlformats.org/officeDocument/2006/relationships/slide" Target="/ppt/slides/slide4.xml" Id="R8570a2b93ddb4496" /><Relationship Type="http://schemas.openxmlformats.org/officeDocument/2006/relationships/slide" Target="/ppt/slides/slide5.xml" Id="Rdaff2e5a9644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52bae6a67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067effb4f4c46" /><Relationship Type="http://schemas.openxmlformats.org/officeDocument/2006/relationships/theme" Target="/ppt/slideMasters/theme/theme1.xml" Id="Rce53eb12d4b4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7067effb4f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3d7230ad7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8d5036f8b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d45449d54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8a678278a41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ad0cb815747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TINGRETT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926 725 939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