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ad9fde5d5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78d550dd0e4c1b"/>
  </p:sldMasterIdLst>
  <p:sldIdLst>
    <p:sldId xmlns:r="http://schemas.openxmlformats.org/officeDocument/2006/relationships" id="256" r:id="R6fc9def66d8b4895"/>
    <p:sldId xmlns:r="http://schemas.openxmlformats.org/officeDocument/2006/relationships" id="257" r:id="R3cbb2a5b4c644205"/>
    <p:sldId xmlns:r="http://schemas.openxmlformats.org/officeDocument/2006/relationships" id="258" r:id="Rc02e03e4e4344e9f"/>
    <p:sldId xmlns:r="http://schemas.openxmlformats.org/officeDocument/2006/relationships" id="259" r:id="R6b1e6c785b8b49c4"/>
    <p:sldId xmlns:r="http://schemas.openxmlformats.org/officeDocument/2006/relationships" id="260" r:id="R6f9649bc0e5b42c3"/>
    <p:sldId xmlns:r="http://schemas.openxmlformats.org/officeDocument/2006/relationships" id="261" r:id="Rfb05f350563f4314"/>
    <p:sldId xmlns:r="http://schemas.openxmlformats.org/officeDocument/2006/relationships" id="262" r:id="R4286ab69ea18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8d550dd0e4c1b" /><Relationship Type="http://schemas.openxmlformats.org/officeDocument/2006/relationships/slide" Target="/ppt/slides/slide1.xml" Id="R6fc9def66d8b4895" /><Relationship Type="http://schemas.openxmlformats.org/officeDocument/2006/relationships/slide" Target="/ppt/slides/slide2.xml" Id="R3cbb2a5b4c644205" /><Relationship Type="http://schemas.openxmlformats.org/officeDocument/2006/relationships/slide" Target="/ppt/slides/slide3.xml" Id="Rc02e03e4e4344e9f" /><Relationship Type="http://schemas.openxmlformats.org/officeDocument/2006/relationships/slide" Target="/ppt/slides/slide4.xml" Id="R6b1e6c785b8b49c4" /><Relationship Type="http://schemas.openxmlformats.org/officeDocument/2006/relationships/slide" Target="/ppt/slides/slide5.xml" Id="R6f9649bc0e5b42c3" /><Relationship Type="http://schemas.openxmlformats.org/officeDocument/2006/relationships/slide" Target="/ppt/slides/slide6.xml" Id="Rfb05f350563f4314" /><Relationship Type="http://schemas.openxmlformats.org/officeDocument/2006/relationships/slide" Target="/ppt/slides/slide7.xml" Id="R4286ab69ea18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0701017f6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3ce22dfb34c2e" /><Relationship Type="http://schemas.openxmlformats.org/officeDocument/2006/relationships/theme" Target="/ppt/slideMasters/theme/theme1.xml" Id="R41a3fe50b409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43ce22dfb3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41f6360b7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1afab1a62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4444db6f4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fe43be52e4d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968a0388a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9b4ed89b6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94535466848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TJI AS ble etablert [år] og holder til i Mortenhals.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1 720 683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2 214 949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Malangsveien 2594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9056 Mortenhals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TJI AS</a:t>
            </a:r>
          </a:p>
        </p:txBody>
      </p:sp>
    </p:spTree>
  </p:cSld>
  <p:clrMapOvr>
    <a:masterClrMapping xmlns:a="http://schemas.openxmlformats.org/drawingml/2006/main"/>
  </p:clrMapOvr>
</p:sld>
</file>