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b398f7d3c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9c4d92c564adc"/>
  </p:sldMasterIdLst>
  <p:sldIdLst>
    <p:sldId xmlns:r="http://schemas.openxmlformats.org/officeDocument/2006/relationships" id="256" r:id="R7842b834202546cc"/>
    <p:sldId xmlns:r="http://schemas.openxmlformats.org/officeDocument/2006/relationships" id="257" r:id="Ra809b92d58594c9c"/>
    <p:sldId xmlns:r="http://schemas.openxmlformats.org/officeDocument/2006/relationships" id="258" r:id="R4a501755e2a94007"/>
    <p:sldId xmlns:r="http://schemas.openxmlformats.org/officeDocument/2006/relationships" id="259" r:id="R5a6aebe08e4e4df8"/>
    <p:sldId xmlns:r="http://schemas.openxmlformats.org/officeDocument/2006/relationships" id="260" r:id="R0e2cb9051394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9c4d92c564adc" /><Relationship Type="http://schemas.openxmlformats.org/officeDocument/2006/relationships/slide" Target="/ppt/slides/slide1.xml" Id="R7842b834202546cc" /><Relationship Type="http://schemas.openxmlformats.org/officeDocument/2006/relationships/slide" Target="/ppt/slides/slide2.xml" Id="Ra809b92d58594c9c" /><Relationship Type="http://schemas.openxmlformats.org/officeDocument/2006/relationships/slide" Target="/ppt/slides/slide3.xml" Id="R4a501755e2a94007" /><Relationship Type="http://schemas.openxmlformats.org/officeDocument/2006/relationships/slide" Target="/ppt/slides/slide4.xml" Id="R5a6aebe08e4e4df8" /><Relationship Type="http://schemas.openxmlformats.org/officeDocument/2006/relationships/slide" Target="/ppt/slides/slide5.xml" Id="R0e2cb9051394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770be7acb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ca19108b4f2e" /><Relationship Type="http://schemas.openxmlformats.org/officeDocument/2006/relationships/theme" Target="/ppt/slideMasters/theme/theme1.xml" Id="R7c75dd577d77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6ca19108b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0b7e474a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467b60ac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4c489af0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750006a1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572fb4c0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JORDSKIFTERETT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Statens hus, Prinsens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